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4"/>
    <p:sldMasterId id="2147483716" r:id="rId5"/>
  </p:sldMasterIdLst>
  <p:notesMasterIdLst>
    <p:notesMasterId r:id="rId16"/>
  </p:notesMasterIdLst>
  <p:handoutMasterIdLst>
    <p:handoutMasterId r:id="rId17"/>
  </p:handoutMasterIdLst>
  <p:sldIdLst>
    <p:sldId id="260" r:id="rId6"/>
    <p:sldId id="2134805786" r:id="rId7"/>
    <p:sldId id="2147475099" r:id="rId8"/>
    <p:sldId id="2147475101" r:id="rId9"/>
    <p:sldId id="2147475102" r:id="rId10"/>
    <p:sldId id="2134805793" r:id="rId11"/>
    <p:sldId id="2147475103" r:id="rId12"/>
    <p:sldId id="2147475104" r:id="rId13"/>
    <p:sldId id="2134805791" r:id="rId14"/>
    <p:sldId id="2147475098" r:id="rId15"/>
  </p:sldIdLst>
  <p:sldSz cx="12192000" cy="6858000"/>
  <p:notesSz cx="6858000" cy="9144000"/>
  <p:embeddedFontLst>
    <p:embeddedFont>
      <p:font typeface="ADLaM Display" panose="02010000000000000000" pitchFamily="2" charset="0"/>
      <p:regular r:id="rId18"/>
    </p:embeddedFont>
    <p:embeddedFont>
      <p:font typeface="Baguet Script" panose="00000500000000000000" pitchFamily="2" charset="0"/>
      <p:regular r:id="rId19"/>
    </p:embeddedFont>
    <p:embeddedFont>
      <p:font typeface="Clario" panose="020B0503030300000000" pitchFamily="34" charset="0"/>
      <p:regular r:id="rId20"/>
      <p:bold r:id="rId21"/>
      <p:italic r:id="rId22"/>
      <p:boldItalic r:id="rId23"/>
    </p:embeddedFont>
    <p:embeddedFont>
      <p:font typeface="Clario Air" panose="020B0203030300000000" pitchFamily="34" charset="0"/>
      <p:regular r:id="rId24"/>
      <p:italic r:id="rId25"/>
    </p:embeddedFont>
    <p:embeddedFont>
      <p:font typeface="Clario Black" panose="020B0A03030300000000" pitchFamily="34" charset="0"/>
      <p:bold r:id="rId26"/>
      <p:italic r:id="rId27"/>
      <p:boldItalic r:id="rId28"/>
    </p:embeddedFont>
    <p:embeddedFont>
      <p:font typeface="Clario Light" panose="020B0403030300000000" pitchFamily="34" charset="0"/>
      <p:regular r:id="rId29"/>
      <p:italic r:id="rId30"/>
    </p:embeddedFont>
    <p:embeddedFont>
      <p:font typeface="Clario Medium" panose="020B0603030300000000" pitchFamily="34" charset="0"/>
      <p:regular r:id="rId31"/>
      <p:italic r:id="rId32"/>
    </p:embeddedFont>
    <p:embeddedFont>
      <p:font typeface="Clario Thin" panose="020B0303030300000000" pitchFamily="34" charset="0"/>
      <p:regular r:id="rId33"/>
      <p: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s" id="{F5BAD4A5-B43C-4B12-B349-5B299E6D895B}">
          <p14:sldIdLst>
            <p14:sldId id="260"/>
            <p14:sldId id="2134805786"/>
            <p14:sldId id="2147475099"/>
            <p14:sldId id="2147475101"/>
            <p14:sldId id="2147475102"/>
            <p14:sldId id="2134805793"/>
            <p14:sldId id="2147475103"/>
            <p14:sldId id="2147475104"/>
            <p14:sldId id="2134805791"/>
            <p14:sldId id="214747509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20051D-AC41-89F3-BDDF-76ADECE0AF7B}" name="Erickson, Lisa S. (TR Technology)" initials="ET" userId="S::lisa.s.erickson@thomsonreuters.com::9bd47f95-f1bc-43f2-83c1-c41ce0cc6f69" providerId="AD"/>
  <p188:author id="{6507935E-EFEE-FF9B-FB62-AEACECA75B7C}" name="Cernazanu, John" initials="" userId="S::John.Cernazanu@thomsonreuters.com::1a80faf5-d8c3-4d59-8f83-3cdc25922e78" providerId="AD"/>
  <p188:author id="{DAEDB25F-9062-778F-EDD9-BA9F79CDDB0B}" name="Lipstein, Andrew (TR Technology)" initials="AL" userId="S::andrew.lipstein@thomsonreuters.com::20ee3d2c-71cf-493a-8a46-db631e543c0a" providerId="AD"/>
  <p188:author id="{8DD2326B-3771-CFCA-B240-AAD0E6D64713}" name="Kessler, Jessica L. (TR Product)" initials="" userId="S::Jessica.Kessler2@thomsonreuters.com::5194acf4-0f2b-445c-87b8-af40b13dcd59" providerId="AD"/>
  <p188:author id="{1B8F4494-DAF5-C837-B77A-66ADB60D9242}" name="Byon, Christine (TR Product)" initials="BP" userId="S::christine.byon@thomsonreuters.com::91d75fdc-a706-438e-9320-110b40d92f67" providerId="AD"/>
  <p188:author id="{25962096-2852-F882-8127-5BC4DA3F19AF}" name="Bettina Lee" initials="BL" userId="S::Bettina.Lee@thomsonreuters.com::6394d829-69fb-4d28-9a34-643152a54720" providerId="AD"/>
  <p188:author id="{B1AB25A9-57DA-BC29-250F-502ED06BFD57}" name="Karadi, Hema (TR Technology)" initials="" userId="S::hemalata.karadi@thomsonreuters.com::036f003a-b7b5-445b-86b9-41d27aabcb0c" providerId="AD"/>
  <p188:author id="{904068AA-5D62-6F02-ACD1-E5472611A3F0}" name="Cuevas, Eduardo (TR Technology)" initials="" userId="S::Eduardo.Cuevas@thomsonreuters.com::305d73ef-9a42-40fc-b514-2d9d2cc7403c" providerId="AD"/>
  <p188:author id="{E22D53AC-B9B9-A46D-A0CE-B2200402B6FC}" name="Maheshwari, Prateek" initials="PM" userId="S::Prateek.Maheshwari@thomsonreuters.com::efed6d95-30af-4674-a794-e0a66d4ec086" providerId="AD"/>
  <p188:author id="{9B1A9EC5-9081-2149-7EA7-5D70A15BB46D}" name="Palmieri, Annie (TR Technology)" initials="" userId="S::Annie.Palmieri@thomsonreuters.com::05af7b40-00be-4100-8629-7e19a8a0567c" providerId="AD"/>
  <p188:author id="{E42330F4-147A-2040-19C6-78C1118F693C}" name="Cernazanu, John" initials="CJ" userId="S::john.cernazanu@thomsonreuters.com::1a80faf5-d8c3-4d59-8f83-3cdc25922e7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B0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9EB5E4-2335-D650-CB8B-C62CAA57D5E4}" v="17" dt="2024-12-07T14:31:32.683"/>
  </p1510:revLst>
</p1510:revInfo>
</file>

<file path=ppt/tableStyles.xml><?xml version="1.0" encoding="utf-8"?>
<a:tblStyleLst xmlns:a="http://schemas.openxmlformats.org/drawingml/2006/main" def="{5C22544A-7EE6-4342-B048-85BDC9FD1C3A}">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39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font" Target="fonts/font1.fntdata"/><Relationship Id="rId26" Type="http://schemas.openxmlformats.org/officeDocument/2006/relationships/font" Target="fonts/font9.fntdata"/><Relationship Id="rId39" Type="http://schemas.microsoft.com/office/2015/10/relationships/revisionInfo" Target="revisionInfo.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272520-44ED-AF00-91F4-BCD5FCD9B0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828F3FD-942D-DE2A-4EC2-A7C99B5784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418FDC-08D8-451E-948C-290C579D42F6}" type="datetimeFigureOut">
              <a:rPr lang="en-US" smtClean="0"/>
              <a:t>12/8/2024</a:t>
            </a:fld>
            <a:endParaRPr lang="en-US"/>
          </a:p>
        </p:txBody>
      </p:sp>
      <p:sp>
        <p:nvSpPr>
          <p:cNvPr id="4" name="Footer Placeholder 3">
            <a:extLst>
              <a:ext uri="{FF2B5EF4-FFF2-40B4-BE49-F238E27FC236}">
                <a16:creationId xmlns:a16="http://schemas.microsoft.com/office/drawing/2014/main" id="{035D40CF-83B1-975C-874B-7AEC1D8344C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EB23C44-2DD4-0D7D-ACAA-FD8B74206E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DCBCF6-95D0-4825-AA21-E48A59462649}" type="slidenum">
              <a:rPr lang="en-US" smtClean="0"/>
              <a:t>‹#›</a:t>
            </a:fld>
            <a:endParaRPr lang="en-US"/>
          </a:p>
        </p:txBody>
      </p:sp>
    </p:spTree>
    <p:extLst>
      <p:ext uri="{BB962C8B-B14F-4D97-AF65-F5344CB8AC3E}">
        <p14:creationId xmlns:p14="http://schemas.microsoft.com/office/powerpoint/2010/main" val="14470943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DB9401-B6F7-0D40-8CCD-5465CCE2B952}"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1A0B42-299A-9341-97CF-DCDF12CC14DD}" type="slidenum">
              <a:rPr lang="en-US" smtClean="0"/>
              <a:t>‹#›</a:t>
            </a:fld>
            <a:endParaRPr lang="en-US"/>
          </a:p>
        </p:txBody>
      </p:sp>
    </p:spTree>
    <p:extLst>
      <p:ext uri="{BB962C8B-B14F-4D97-AF65-F5344CB8AC3E}">
        <p14:creationId xmlns:p14="http://schemas.microsoft.com/office/powerpoint/2010/main" val="1245397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intelligent agent would leverage advanced algorithms and machine learning techniques to process and analyze textbook material, distilling the essential information into easily digestible summaries. This would not only save time for students and educators alike but also ensure that key concepts are clearly understood.</a:t>
            </a:r>
          </a:p>
          <a:p>
            <a:endParaRPr lang="en-US" dirty="0"/>
          </a:p>
          <a:p>
            <a:r>
              <a:rPr lang="en-US" dirty="0"/>
              <a:t>Furthermore, the agent would evaluate different teaching methodologies and recommend the best approach for each topic. This personalized teaching strategy would cater to diverse learning styles and maximize the effectiveness of our educational programs.</a:t>
            </a:r>
          </a:p>
          <a:p>
            <a:endParaRPr lang="en-US" dirty="0"/>
          </a:p>
          <a:p>
            <a:r>
              <a:rPr lang="en-US" dirty="0"/>
              <a:t>Lastly, the agent would generate assessment modules aligned with the content, providing comprehensive evaluations to measure student understanding and progress. These assessments would be designed to reinforce learning and identify areas that may require additional focus.</a:t>
            </a:r>
          </a:p>
          <a:p>
            <a:endParaRPr lang="en-US" dirty="0"/>
          </a:p>
        </p:txBody>
      </p:sp>
      <p:sp>
        <p:nvSpPr>
          <p:cNvPr id="4" name="Slide Number Placeholder 3"/>
          <p:cNvSpPr>
            <a:spLocks noGrp="1"/>
          </p:cNvSpPr>
          <p:nvPr>
            <p:ph type="sldNum" sz="quarter" idx="5"/>
          </p:nvPr>
        </p:nvSpPr>
        <p:spPr/>
        <p:txBody>
          <a:bodyPr/>
          <a:lstStyle/>
          <a:p>
            <a:fld id="{EB1A0B42-299A-9341-97CF-DCDF12CC14DD}" type="slidenum">
              <a:rPr lang="en-US" smtClean="0"/>
              <a:t>2</a:t>
            </a:fld>
            <a:endParaRPr lang="en-US"/>
          </a:p>
        </p:txBody>
      </p:sp>
    </p:spTree>
    <p:extLst>
      <p:ext uri="{BB962C8B-B14F-4D97-AF65-F5344CB8AC3E}">
        <p14:creationId xmlns:p14="http://schemas.microsoft.com/office/powerpoint/2010/main" val="3639793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Experiment &amp; Metrics</a:t>
            </a:r>
            <a:endParaRPr lang="en-US"/>
          </a:p>
        </p:txBody>
      </p:sp>
      <p:sp>
        <p:nvSpPr>
          <p:cNvPr id="4" name="Slide Number Placeholder 3"/>
          <p:cNvSpPr>
            <a:spLocks noGrp="1"/>
          </p:cNvSpPr>
          <p:nvPr>
            <p:ph type="sldNum" sz="quarter" idx="5"/>
          </p:nvPr>
        </p:nvSpPr>
        <p:spPr/>
        <p:txBody>
          <a:bodyPr/>
          <a:lstStyle/>
          <a:p>
            <a:fld id="{5FA836B2-136C-634E-9E4F-B90B99C4907A}" type="slidenum">
              <a:rPr lang="en-US" smtClean="0"/>
              <a:t>6</a:t>
            </a:fld>
            <a:endParaRPr lang="en-US"/>
          </a:p>
        </p:txBody>
      </p:sp>
    </p:spTree>
    <p:extLst>
      <p:ext uri="{BB962C8B-B14F-4D97-AF65-F5344CB8AC3E}">
        <p14:creationId xmlns:p14="http://schemas.microsoft.com/office/powerpoint/2010/main" val="3124861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Experiment &amp; Metrics</a:t>
            </a:r>
            <a:endParaRPr lang="en-US"/>
          </a:p>
        </p:txBody>
      </p:sp>
      <p:sp>
        <p:nvSpPr>
          <p:cNvPr id="4" name="Slide Number Placeholder 3"/>
          <p:cNvSpPr>
            <a:spLocks noGrp="1"/>
          </p:cNvSpPr>
          <p:nvPr>
            <p:ph type="sldNum" sz="quarter" idx="5"/>
          </p:nvPr>
        </p:nvSpPr>
        <p:spPr/>
        <p:txBody>
          <a:bodyPr/>
          <a:lstStyle/>
          <a:p>
            <a:fld id="{5FA836B2-136C-634E-9E4F-B90B99C4907A}" type="slidenum">
              <a:rPr lang="en-US" smtClean="0"/>
              <a:t>9</a:t>
            </a:fld>
            <a:endParaRPr lang="en-US"/>
          </a:p>
        </p:txBody>
      </p:sp>
    </p:spTree>
    <p:extLst>
      <p:ext uri="{BB962C8B-B14F-4D97-AF65-F5344CB8AC3E}">
        <p14:creationId xmlns:p14="http://schemas.microsoft.com/office/powerpoint/2010/main" val="1972235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ED2EB-81F9-8F9D-870C-9D4AB6C15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0FB3A5-F81E-2A21-4EF8-5783A6BD80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CE355D-D266-28D2-0BB3-8B17F1A667E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9BBCB37-8970-BB1D-E538-0EA07EE86822}"/>
              </a:ext>
            </a:extLst>
          </p:cNvPr>
          <p:cNvSpPr>
            <a:spLocks noGrp="1"/>
          </p:cNvSpPr>
          <p:nvPr>
            <p:ph type="sldNum" sz="quarter" idx="5"/>
          </p:nvPr>
        </p:nvSpPr>
        <p:spPr/>
        <p:txBody>
          <a:bodyPr/>
          <a:lstStyle/>
          <a:p>
            <a:fld id="{EB1A0B42-299A-9341-97CF-DCDF12CC14DD}" type="slidenum">
              <a:rPr lang="en-US" smtClean="0"/>
              <a:t>10</a:t>
            </a:fld>
            <a:endParaRPr lang="en-US"/>
          </a:p>
        </p:txBody>
      </p:sp>
    </p:spTree>
    <p:extLst>
      <p:ext uri="{BB962C8B-B14F-4D97-AF65-F5344CB8AC3E}">
        <p14:creationId xmlns:p14="http://schemas.microsoft.com/office/powerpoint/2010/main" val="1050331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_blank">
    <p:spTree>
      <p:nvGrpSpPr>
        <p:cNvPr id="1" name=""/>
        <p:cNvGrpSpPr/>
        <p:nvPr/>
      </p:nvGrpSpPr>
      <p:grpSpPr>
        <a:xfrm>
          <a:off x="0" y="0"/>
          <a:ext cx="0" cy="0"/>
          <a:chOff x="0" y="0"/>
          <a:chExt cx="0" cy="0"/>
        </a:xfrm>
      </p:grpSpPr>
      <p:sp>
        <p:nvSpPr>
          <p:cNvPr id="15" name="Picture Placeholder 16">
            <a:extLst>
              <a:ext uri="{FF2B5EF4-FFF2-40B4-BE49-F238E27FC236}">
                <a16:creationId xmlns:a16="http://schemas.microsoft.com/office/drawing/2014/main" id="{50568FEB-6B72-0B1C-92F4-5E7DABA342DE}"/>
              </a:ext>
              <a:ext uri="{C183D7F6-B498-43B3-948B-1728B52AA6E4}">
                <adec:decorative xmlns:adec="http://schemas.microsoft.com/office/drawing/2017/decorative" val="1"/>
              </a:ext>
            </a:extLst>
          </p:cNvPr>
          <p:cNvSpPr>
            <a:spLocks noGrp="1"/>
          </p:cNvSpPr>
          <p:nvPr>
            <p:ph type="pic" sz="quarter" idx="16" hasCustomPrompt="1"/>
          </p:nvPr>
        </p:nvSpPr>
        <p:spPr>
          <a:xfrm>
            <a:off x="457200" y="457199"/>
            <a:ext cx="11277600" cy="5597411"/>
          </a:xfrm>
          <a:custGeom>
            <a:avLst/>
            <a:gdLst>
              <a:gd name="connsiteX0" fmla="*/ 0 w 11734800"/>
              <a:gd name="connsiteY0" fmla="*/ 0 h 5504012"/>
              <a:gd name="connsiteX1" fmla="*/ 11734800 w 11734800"/>
              <a:gd name="connsiteY1" fmla="*/ 0 h 5504012"/>
              <a:gd name="connsiteX2" fmla="*/ 11734800 w 11734800"/>
              <a:gd name="connsiteY2" fmla="*/ 5504012 h 5504012"/>
              <a:gd name="connsiteX3" fmla="*/ 0 w 11734800"/>
              <a:gd name="connsiteY3" fmla="*/ 5504012 h 5504012"/>
              <a:gd name="connsiteX4" fmla="*/ 0 w 11734800"/>
              <a:gd name="connsiteY4" fmla="*/ 0 h 5504012"/>
              <a:gd name="connsiteX0" fmla="*/ 0 w 11734800"/>
              <a:gd name="connsiteY0" fmla="*/ 0 h 5504017"/>
              <a:gd name="connsiteX1" fmla="*/ 11734800 w 11734800"/>
              <a:gd name="connsiteY1" fmla="*/ 0 h 5504017"/>
              <a:gd name="connsiteX2" fmla="*/ 11734800 w 11734800"/>
              <a:gd name="connsiteY2" fmla="*/ 5504012 h 5504017"/>
              <a:gd name="connsiteX3" fmla="*/ 5138057 w 11734800"/>
              <a:gd name="connsiteY3" fmla="*/ 5063141 h 5504017"/>
              <a:gd name="connsiteX4" fmla="*/ 0 w 11734800"/>
              <a:gd name="connsiteY4" fmla="*/ 5504012 h 5504017"/>
              <a:gd name="connsiteX5" fmla="*/ 0 w 11734800"/>
              <a:gd name="connsiteY5" fmla="*/ 0 h 5504017"/>
              <a:gd name="connsiteX0" fmla="*/ 0 w 11734800"/>
              <a:gd name="connsiteY0" fmla="*/ 0 h 5520341"/>
              <a:gd name="connsiteX1" fmla="*/ 11734800 w 11734800"/>
              <a:gd name="connsiteY1" fmla="*/ 0 h 5520341"/>
              <a:gd name="connsiteX2" fmla="*/ 11734800 w 11734800"/>
              <a:gd name="connsiteY2" fmla="*/ 5504012 h 5520341"/>
              <a:gd name="connsiteX3" fmla="*/ 5094515 w 11734800"/>
              <a:gd name="connsiteY3" fmla="*/ 5520341 h 5520341"/>
              <a:gd name="connsiteX4" fmla="*/ 0 w 11734800"/>
              <a:gd name="connsiteY4" fmla="*/ 5504012 h 5520341"/>
              <a:gd name="connsiteX5" fmla="*/ 0 w 11734800"/>
              <a:gd name="connsiteY5" fmla="*/ 0 h 5520341"/>
              <a:gd name="connsiteX0" fmla="*/ 0 w 11734800"/>
              <a:gd name="connsiteY0" fmla="*/ 0 h 5520341"/>
              <a:gd name="connsiteX1" fmla="*/ 11734800 w 11734800"/>
              <a:gd name="connsiteY1" fmla="*/ 0 h 5520341"/>
              <a:gd name="connsiteX2" fmla="*/ 11734800 w 11734800"/>
              <a:gd name="connsiteY2" fmla="*/ 5504012 h 5520341"/>
              <a:gd name="connsiteX3" fmla="*/ 5094515 w 11734800"/>
              <a:gd name="connsiteY3" fmla="*/ 5520341 h 5520341"/>
              <a:gd name="connsiteX4" fmla="*/ 5083629 w 11734800"/>
              <a:gd name="connsiteY4" fmla="*/ 1998812 h 5520341"/>
              <a:gd name="connsiteX5" fmla="*/ 0 w 11734800"/>
              <a:gd name="connsiteY5" fmla="*/ 0 h 5520341"/>
              <a:gd name="connsiteX0" fmla="*/ 0 w 11734800"/>
              <a:gd name="connsiteY0" fmla="*/ 0 h 5520341"/>
              <a:gd name="connsiteX1" fmla="*/ 11734800 w 11734800"/>
              <a:gd name="connsiteY1" fmla="*/ 0 h 5520341"/>
              <a:gd name="connsiteX2" fmla="*/ 11734800 w 11734800"/>
              <a:gd name="connsiteY2" fmla="*/ 5504012 h 5520341"/>
              <a:gd name="connsiteX3" fmla="*/ 5094515 w 11734800"/>
              <a:gd name="connsiteY3" fmla="*/ 5520341 h 5520341"/>
              <a:gd name="connsiteX4" fmla="*/ 5083629 w 11734800"/>
              <a:gd name="connsiteY4" fmla="*/ 1998812 h 5520341"/>
              <a:gd name="connsiteX5" fmla="*/ 0 w 11734800"/>
              <a:gd name="connsiteY5" fmla="*/ 1960712 h 5520341"/>
              <a:gd name="connsiteX6" fmla="*/ 0 w 11734800"/>
              <a:gd name="connsiteY6" fmla="*/ 0 h 5520341"/>
              <a:gd name="connsiteX0" fmla="*/ 0 w 11734800"/>
              <a:gd name="connsiteY0" fmla="*/ 0 h 5520341"/>
              <a:gd name="connsiteX1" fmla="*/ 11734800 w 11734800"/>
              <a:gd name="connsiteY1" fmla="*/ 0 h 5520341"/>
              <a:gd name="connsiteX2" fmla="*/ 11734800 w 11734800"/>
              <a:gd name="connsiteY2" fmla="*/ 5504012 h 5520341"/>
              <a:gd name="connsiteX3" fmla="*/ 5094515 w 11734800"/>
              <a:gd name="connsiteY3" fmla="*/ 5520341 h 5520341"/>
              <a:gd name="connsiteX4" fmla="*/ 5083629 w 11734800"/>
              <a:gd name="connsiteY4" fmla="*/ 1998812 h 5520341"/>
              <a:gd name="connsiteX5" fmla="*/ 0 w 11734800"/>
              <a:gd name="connsiteY5" fmla="*/ 1960712 h 5520341"/>
              <a:gd name="connsiteX6" fmla="*/ 0 w 11734800"/>
              <a:gd name="connsiteY6" fmla="*/ 0 h 5520341"/>
              <a:gd name="connsiteX0" fmla="*/ 0 w 11734800"/>
              <a:gd name="connsiteY0" fmla="*/ 0 h 5520341"/>
              <a:gd name="connsiteX1" fmla="*/ 11734800 w 11734800"/>
              <a:gd name="connsiteY1" fmla="*/ 0 h 5520341"/>
              <a:gd name="connsiteX2" fmla="*/ 11734800 w 11734800"/>
              <a:gd name="connsiteY2" fmla="*/ 5504012 h 5520341"/>
              <a:gd name="connsiteX3" fmla="*/ 5094515 w 11734800"/>
              <a:gd name="connsiteY3" fmla="*/ 5520341 h 5520341"/>
              <a:gd name="connsiteX4" fmla="*/ 5083629 w 11734800"/>
              <a:gd name="connsiteY4" fmla="*/ 1998812 h 5520341"/>
              <a:gd name="connsiteX5" fmla="*/ 0 w 11734800"/>
              <a:gd name="connsiteY5" fmla="*/ 1960712 h 5520341"/>
              <a:gd name="connsiteX6" fmla="*/ 0 w 11734800"/>
              <a:gd name="connsiteY6" fmla="*/ 0 h 5520341"/>
              <a:gd name="connsiteX0" fmla="*/ 0 w 11734800"/>
              <a:gd name="connsiteY0" fmla="*/ 0 h 5520341"/>
              <a:gd name="connsiteX1" fmla="*/ 11734800 w 11734800"/>
              <a:gd name="connsiteY1" fmla="*/ 0 h 5520341"/>
              <a:gd name="connsiteX2" fmla="*/ 11734800 w 11734800"/>
              <a:gd name="connsiteY2" fmla="*/ 5504012 h 5520341"/>
              <a:gd name="connsiteX3" fmla="*/ 5094515 w 11734800"/>
              <a:gd name="connsiteY3" fmla="*/ 5520341 h 5520341"/>
              <a:gd name="connsiteX4" fmla="*/ 5083629 w 11734800"/>
              <a:gd name="connsiteY4" fmla="*/ 1955269 h 5520341"/>
              <a:gd name="connsiteX5" fmla="*/ 0 w 11734800"/>
              <a:gd name="connsiteY5" fmla="*/ 1960712 h 5520341"/>
              <a:gd name="connsiteX6" fmla="*/ 0 w 11734800"/>
              <a:gd name="connsiteY6" fmla="*/ 0 h 5520341"/>
              <a:gd name="connsiteX0" fmla="*/ 0 w 11734800"/>
              <a:gd name="connsiteY0" fmla="*/ 0 h 5520341"/>
              <a:gd name="connsiteX1" fmla="*/ 11734800 w 11734800"/>
              <a:gd name="connsiteY1" fmla="*/ 0 h 5520341"/>
              <a:gd name="connsiteX2" fmla="*/ 11734800 w 11734800"/>
              <a:gd name="connsiteY2" fmla="*/ 5504012 h 5520341"/>
              <a:gd name="connsiteX3" fmla="*/ 5094515 w 11734800"/>
              <a:gd name="connsiteY3" fmla="*/ 5520341 h 5520341"/>
              <a:gd name="connsiteX4" fmla="*/ 5083629 w 11734800"/>
              <a:gd name="connsiteY4" fmla="*/ 1955269 h 5520341"/>
              <a:gd name="connsiteX5" fmla="*/ 0 w 11734800"/>
              <a:gd name="connsiteY5" fmla="*/ 1960712 h 5520341"/>
              <a:gd name="connsiteX6" fmla="*/ 0 w 11734800"/>
              <a:gd name="connsiteY6" fmla="*/ 0 h 5520341"/>
              <a:gd name="connsiteX0" fmla="*/ 0 w 11734800"/>
              <a:gd name="connsiteY0" fmla="*/ 0 h 6176388"/>
              <a:gd name="connsiteX1" fmla="*/ 11734800 w 11734800"/>
              <a:gd name="connsiteY1" fmla="*/ 0 h 6176388"/>
              <a:gd name="connsiteX2" fmla="*/ 11734800 w 11734800"/>
              <a:gd name="connsiteY2" fmla="*/ 6176355 h 6176388"/>
              <a:gd name="connsiteX3" fmla="*/ 5094515 w 11734800"/>
              <a:gd name="connsiteY3" fmla="*/ 5520341 h 6176388"/>
              <a:gd name="connsiteX4" fmla="*/ 5083629 w 11734800"/>
              <a:gd name="connsiteY4" fmla="*/ 1955269 h 6176388"/>
              <a:gd name="connsiteX5" fmla="*/ 0 w 11734800"/>
              <a:gd name="connsiteY5" fmla="*/ 1960712 h 6176388"/>
              <a:gd name="connsiteX6" fmla="*/ 0 w 11734800"/>
              <a:gd name="connsiteY6" fmla="*/ 0 h 6176388"/>
              <a:gd name="connsiteX0" fmla="*/ 0 w 11734800"/>
              <a:gd name="connsiteY0" fmla="*/ 0 h 5807299"/>
              <a:gd name="connsiteX1" fmla="*/ 11734800 w 11734800"/>
              <a:gd name="connsiteY1" fmla="*/ 0 h 5807299"/>
              <a:gd name="connsiteX2" fmla="*/ 11721585 w 11734800"/>
              <a:gd name="connsiteY2" fmla="*/ 5807226 h 5807299"/>
              <a:gd name="connsiteX3" fmla="*/ 5094515 w 11734800"/>
              <a:gd name="connsiteY3" fmla="*/ 5520341 h 5807299"/>
              <a:gd name="connsiteX4" fmla="*/ 5083629 w 11734800"/>
              <a:gd name="connsiteY4" fmla="*/ 1955269 h 5807299"/>
              <a:gd name="connsiteX5" fmla="*/ 0 w 11734800"/>
              <a:gd name="connsiteY5" fmla="*/ 1960712 h 5807299"/>
              <a:gd name="connsiteX6" fmla="*/ 0 w 11734800"/>
              <a:gd name="connsiteY6" fmla="*/ 0 h 5807299"/>
              <a:gd name="connsiteX0" fmla="*/ 0 w 11734800"/>
              <a:gd name="connsiteY0" fmla="*/ 0 h 5810372"/>
              <a:gd name="connsiteX1" fmla="*/ 11734800 w 11734800"/>
              <a:gd name="connsiteY1" fmla="*/ 0 h 5810372"/>
              <a:gd name="connsiteX2" fmla="*/ 11721585 w 11734800"/>
              <a:gd name="connsiteY2" fmla="*/ 5807226 h 5810372"/>
              <a:gd name="connsiteX3" fmla="*/ 5081301 w 11734800"/>
              <a:gd name="connsiteY3" fmla="*/ 5810372 h 5810372"/>
              <a:gd name="connsiteX4" fmla="*/ 5083629 w 11734800"/>
              <a:gd name="connsiteY4" fmla="*/ 1955269 h 5810372"/>
              <a:gd name="connsiteX5" fmla="*/ 0 w 11734800"/>
              <a:gd name="connsiteY5" fmla="*/ 1960712 h 5810372"/>
              <a:gd name="connsiteX6" fmla="*/ 0 w 11734800"/>
              <a:gd name="connsiteY6" fmla="*/ 0 h 581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4800" h="5810372">
                <a:moveTo>
                  <a:pt x="0" y="0"/>
                </a:moveTo>
                <a:lnTo>
                  <a:pt x="11734800" y="0"/>
                </a:lnTo>
                <a:lnTo>
                  <a:pt x="11721585" y="5807226"/>
                </a:lnTo>
                <a:lnTo>
                  <a:pt x="5081301" y="5810372"/>
                </a:lnTo>
                <a:cubicBezTo>
                  <a:pt x="5077672" y="4636529"/>
                  <a:pt x="5087258" y="3129112"/>
                  <a:pt x="5083629" y="1955269"/>
                </a:cubicBezTo>
                <a:cubicBezTo>
                  <a:pt x="5145315" y="1967969"/>
                  <a:pt x="3629" y="1969784"/>
                  <a:pt x="0" y="1960712"/>
                </a:cubicBezTo>
                <a:lnTo>
                  <a:pt x="0" y="0"/>
                </a:lnTo>
                <a:close/>
              </a:path>
            </a:pathLst>
          </a:custGeom>
          <a:solidFill>
            <a:srgbClr val="F8EADD"/>
          </a:solidFill>
        </p:spPr>
        <p:txBody>
          <a:bodyPr/>
          <a:lstStyle>
            <a:lvl1pPr marL="0" indent="0">
              <a:buNone/>
              <a:defRPr sz="1600" b="0" i="0">
                <a:latin typeface="+mn-lt"/>
              </a:defRPr>
            </a:lvl1pPr>
          </a:lstStyle>
          <a:p>
            <a:r>
              <a:rPr lang="en-US"/>
              <a:t>Double click or select the thumbnail to insert your own photo.</a:t>
            </a:r>
          </a:p>
        </p:txBody>
      </p:sp>
      <p:sp>
        <p:nvSpPr>
          <p:cNvPr id="12" name="Text Placeholder 5">
            <a:extLst>
              <a:ext uri="{FF2B5EF4-FFF2-40B4-BE49-F238E27FC236}">
                <a16:creationId xmlns:a16="http://schemas.microsoft.com/office/drawing/2014/main" id="{98D925D5-CE17-6841-F185-3B2B0B30D8BE}"/>
              </a:ext>
              <a:ext uri="{C183D7F6-B498-43B3-948B-1728B52AA6E4}">
                <adec:decorative xmlns:adec="http://schemas.microsoft.com/office/drawing/2017/decorative" val="1"/>
              </a:ext>
            </a:extLst>
          </p:cNvPr>
          <p:cNvSpPr>
            <a:spLocks noGrp="1"/>
          </p:cNvSpPr>
          <p:nvPr>
            <p:ph type="body" sz="quarter" idx="13" hasCustomPrompt="1"/>
          </p:nvPr>
        </p:nvSpPr>
        <p:spPr>
          <a:xfrm>
            <a:off x="9105900" y="149966"/>
            <a:ext cx="2628900" cy="228600"/>
          </a:xfrm>
          <a:prstGeom prst="rect">
            <a:avLst/>
          </a:prstGeom>
        </p:spPr>
        <p:txBody>
          <a:bodyPr lIns="0" tIns="0" rIns="0" bIns="72000" anchor="b" anchorCtr="0"/>
          <a:lstStyle>
            <a:lvl1pPr marL="0" indent="0" algn="r">
              <a:lnSpc>
                <a:spcPct val="100000"/>
              </a:lnSpc>
              <a:buNone/>
              <a:defRPr sz="600" b="0" i="0">
                <a:solidFill>
                  <a:schemeClr val="tx1"/>
                </a:solidFill>
                <a:latin typeface="+mn-lt"/>
              </a:defRPr>
            </a:lvl1pPr>
            <a:lvl2pPr marL="457200" indent="0" algn="r">
              <a:buNone/>
              <a:defRPr sz="1200">
                <a:solidFill>
                  <a:schemeClr val="bg1"/>
                </a:solidFill>
              </a:defRPr>
            </a:lvl2pPr>
            <a:lvl3pPr marL="914400" indent="0" algn="r">
              <a:buNone/>
              <a:defRPr sz="1200">
                <a:solidFill>
                  <a:schemeClr val="bg1"/>
                </a:solidFill>
              </a:defRPr>
            </a:lvl3pPr>
            <a:lvl4pPr marL="1371600" indent="0" algn="r">
              <a:buNone/>
              <a:defRPr sz="1200">
                <a:solidFill>
                  <a:schemeClr val="bg1"/>
                </a:solidFill>
              </a:defRPr>
            </a:lvl4pPr>
            <a:lvl5pPr marL="1828800" indent="0" algn="r">
              <a:buNone/>
              <a:defRPr sz="1200">
                <a:solidFill>
                  <a:schemeClr val="bg1"/>
                </a:solidFill>
              </a:defRPr>
            </a:lvl5pPr>
          </a:lstStyle>
          <a:p>
            <a:pPr lvl="0"/>
            <a:r>
              <a:rPr lang="en-US" noProof="0"/>
              <a:t>PHOTO CREDIT HERE</a:t>
            </a:r>
          </a:p>
        </p:txBody>
      </p:sp>
      <p:sp>
        <p:nvSpPr>
          <p:cNvPr id="9" name="Title 7">
            <a:extLst>
              <a:ext uri="{FF2B5EF4-FFF2-40B4-BE49-F238E27FC236}">
                <a16:creationId xmlns:a16="http://schemas.microsoft.com/office/drawing/2014/main" id="{11618875-1668-11B3-F3B3-162878A9A0CD}"/>
              </a:ext>
            </a:extLst>
          </p:cNvPr>
          <p:cNvSpPr>
            <a:spLocks noGrp="1"/>
          </p:cNvSpPr>
          <p:nvPr>
            <p:ph type="title"/>
          </p:nvPr>
        </p:nvSpPr>
        <p:spPr>
          <a:xfrm>
            <a:off x="520700" y="2455542"/>
            <a:ext cx="4622800" cy="2336024"/>
          </a:xfrm>
          <a:prstGeom prst="rect">
            <a:avLst/>
          </a:prstGeom>
        </p:spPr>
        <p:txBody>
          <a:bodyPr wrap="square">
            <a:spAutoFit/>
          </a:bodyPr>
          <a:lstStyle>
            <a:lvl1pPr>
              <a:defRPr sz="5400">
                <a:solidFill>
                  <a:schemeClr val="accent2"/>
                </a:solidFill>
              </a:defRPr>
            </a:lvl1pPr>
          </a:lstStyle>
          <a:p>
            <a:r>
              <a:rPr lang="en-US" noProof="0"/>
              <a:t>Click to edit Master title style</a:t>
            </a:r>
          </a:p>
        </p:txBody>
      </p:sp>
      <p:sp>
        <p:nvSpPr>
          <p:cNvPr id="10" name="Text Placeholder 11">
            <a:extLst>
              <a:ext uri="{FF2B5EF4-FFF2-40B4-BE49-F238E27FC236}">
                <a16:creationId xmlns:a16="http://schemas.microsoft.com/office/drawing/2014/main" id="{50B6FCC5-BE63-289E-6D73-9806A4225E32}"/>
              </a:ext>
            </a:extLst>
          </p:cNvPr>
          <p:cNvSpPr>
            <a:spLocks noGrp="1"/>
          </p:cNvSpPr>
          <p:nvPr>
            <p:ph type="body" sz="quarter" idx="10" hasCustomPrompt="1"/>
          </p:nvPr>
        </p:nvSpPr>
        <p:spPr>
          <a:xfrm>
            <a:off x="520700" y="4935858"/>
            <a:ext cx="4521199" cy="508012"/>
          </a:xfrm>
          <a:prstGeom prst="rect">
            <a:avLst/>
          </a:prstGeom>
        </p:spPr>
        <p:txBody>
          <a:bodyPr lIns="0" tIns="0" rIns="0" bIns="0"/>
          <a:lstStyle>
            <a:lvl1pPr marL="0" indent="0">
              <a:lnSpc>
                <a:spcPct val="120000"/>
              </a:lnSpc>
              <a:buNone/>
              <a:defRPr sz="1400" b="0" i="0">
                <a:latin typeface="+mn-lt"/>
              </a:defRPr>
            </a:lvl1pPr>
            <a:lvl2pPr marL="457200" indent="0">
              <a:lnSpc>
                <a:spcPct val="120000"/>
              </a:lnSpc>
              <a:buNone/>
              <a:defRPr sz="1200"/>
            </a:lvl2pPr>
            <a:lvl3pPr marL="914400" indent="0">
              <a:lnSpc>
                <a:spcPct val="120000"/>
              </a:lnSpc>
              <a:buNone/>
              <a:defRPr sz="1200"/>
            </a:lvl3pPr>
            <a:lvl4pPr marL="1371600" indent="0">
              <a:lnSpc>
                <a:spcPct val="120000"/>
              </a:lnSpc>
              <a:buNone/>
              <a:defRPr sz="1200"/>
            </a:lvl4pPr>
            <a:lvl5pPr marL="1828800" indent="0">
              <a:lnSpc>
                <a:spcPct val="120000"/>
              </a:lnSpc>
              <a:buNone/>
              <a:defRPr sz="1200"/>
            </a:lvl5pPr>
          </a:lstStyle>
          <a:p>
            <a:pPr lvl="0"/>
            <a:r>
              <a:rPr lang="en-US" noProof="0"/>
              <a:t>Insert short description here.</a:t>
            </a:r>
          </a:p>
        </p:txBody>
      </p:sp>
      <p:cxnSp>
        <p:nvCxnSpPr>
          <p:cNvPr id="11" name="Straight Connector 10">
            <a:extLst>
              <a:ext uri="{FF2B5EF4-FFF2-40B4-BE49-F238E27FC236}">
                <a16:creationId xmlns:a16="http://schemas.microsoft.com/office/drawing/2014/main" id="{E95F950B-A4A4-FEF4-41B6-3E5771814FF6}"/>
              </a:ext>
              <a:ext uri="{C183D7F6-B498-43B3-948B-1728B52AA6E4}">
                <adec:decorative xmlns:adec="http://schemas.microsoft.com/office/drawing/2017/decorative" val="1"/>
              </a:ext>
            </a:extLst>
          </p:cNvPr>
          <p:cNvCxnSpPr>
            <a:cxnSpLocks/>
          </p:cNvCxnSpPr>
          <p:nvPr userDrawn="1"/>
        </p:nvCxnSpPr>
        <p:spPr>
          <a:xfrm>
            <a:off x="520700" y="5627939"/>
            <a:ext cx="1090715"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91B79519-36BC-721E-29C3-6B896B5E20B3}"/>
              </a:ext>
            </a:extLst>
          </p:cNvPr>
          <p:cNvSpPr>
            <a:spLocks noGrp="1"/>
          </p:cNvSpPr>
          <p:nvPr>
            <p:ph type="body" sz="quarter" idx="14" hasCustomPrompt="1"/>
          </p:nvPr>
        </p:nvSpPr>
        <p:spPr>
          <a:xfrm>
            <a:off x="535358" y="5794375"/>
            <a:ext cx="3030537" cy="340611"/>
          </a:xfrm>
          <a:prstGeom prst="rect">
            <a:avLst/>
          </a:prstGeom>
        </p:spPr>
        <p:txBody>
          <a:bodyPr/>
          <a:lstStyle>
            <a:lvl1pPr marL="0" indent="0">
              <a:buNone/>
              <a:defRPr sz="1400" b="0" i="0">
                <a:latin typeface="+mn-lt"/>
              </a:defRPr>
            </a:lvl1pPr>
          </a:lstStyle>
          <a:p>
            <a:pPr lvl="0"/>
            <a:r>
              <a:rPr lang="en-US"/>
              <a:t>Date here</a:t>
            </a:r>
          </a:p>
        </p:txBody>
      </p:sp>
      <p:sp>
        <p:nvSpPr>
          <p:cNvPr id="14" name="Text Placeholder 2">
            <a:extLst>
              <a:ext uri="{FF2B5EF4-FFF2-40B4-BE49-F238E27FC236}">
                <a16:creationId xmlns:a16="http://schemas.microsoft.com/office/drawing/2014/main" id="{63628202-1AB6-EFE4-8AED-BBCA894A8EB7}"/>
              </a:ext>
            </a:extLst>
          </p:cNvPr>
          <p:cNvSpPr>
            <a:spLocks noGrp="1"/>
          </p:cNvSpPr>
          <p:nvPr>
            <p:ph type="body" sz="quarter" idx="15" hasCustomPrompt="1"/>
          </p:nvPr>
        </p:nvSpPr>
        <p:spPr>
          <a:xfrm>
            <a:off x="535358" y="6191323"/>
            <a:ext cx="3030537" cy="340611"/>
          </a:xfrm>
          <a:prstGeom prst="rect">
            <a:avLst/>
          </a:prstGeom>
        </p:spPr>
        <p:txBody>
          <a:bodyPr anchor="ctr"/>
          <a:lstStyle>
            <a:lvl1pPr marL="0" indent="0">
              <a:buNone/>
              <a:defRPr sz="800" b="0" i="0">
                <a:latin typeface="+mn-lt"/>
              </a:defRPr>
            </a:lvl1pPr>
          </a:lstStyle>
          <a:p>
            <a:pPr lvl="0"/>
            <a:r>
              <a:rPr lang="en-US"/>
              <a:t>Confidentiality Status (if needed)</a:t>
            </a:r>
          </a:p>
        </p:txBody>
      </p:sp>
      <p:pic>
        <p:nvPicPr>
          <p:cNvPr id="16" name="Thomson Reuters Logo">
            <a:extLst>
              <a:ext uri="{FF2B5EF4-FFF2-40B4-BE49-F238E27FC236}">
                <a16:creationId xmlns:a16="http://schemas.microsoft.com/office/drawing/2014/main" id="{F7308CD9-B98A-C44D-E18C-99A34DCEFFD4}"/>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5275" y="6211517"/>
            <a:ext cx="1279525" cy="424171"/>
          </a:xfrm>
          <a:prstGeom prst="rect">
            <a:avLst/>
          </a:prstGeom>
        </p:spPr>
      </p:pic>
    </p:spTree>
    <p:extLst>
      <p:ext uri="{BB962C8B-B14F-4D97-AF65-F5344CB8AC3E}">
        <p14:creationId xmlns:p14="http://schemas.microsoft.com/office/powerpoint/2010/main" val="1197741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divider_lime">
    <p:bg>
      <p:bgPr>
        <a:solidFill>
          <a:srgbClr val="E1F4CD"/>
        </a:solidFill>
        <a:effectLst/>
      </p:bgPr>
    </p:bg>
    <p:spTree>
      <p:nvGrpSpPr>
        <p:cNvPr id="1" name=""/>
        <p:cNvGrpSpPr/>
        <p:nvPr/>
      </p:nvGrpSpPr>
      <p:grpSpPr>
        <a:xfrm>
          <a:off x="0" y="0"/>
          <a:ext cx="0" cy="0"/>
          <a:chOff x="0" y="0"/>
          <a:chExt cx="0" cy="0"/>
        </a:xfrm>
      </p:grpSpPr>
      <p:pic>
        <p:nvPicPr>
          <p:cNvPr id="13" name="Thomson Reuters Logo">
            <a:extLst>
              <a:ext uri="{FF2B5EF4-FFF2-40B4-BE49-F238E27FC236}">
                <a16:creationId xmlns:a16="http://schemas.microsoft.com/office/drawing/2014/main" id="{758A87BD-822D-6E45-904B-8A3CEE276B3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5275" y="245378"/>
            <a:ext cx="1277938" cy="423644"/>
          </a:xfrm>
          <a:prstGeom prst="rect">
            <a:avLst/>
          </a:prstGeom>
        </p:spPr>
      </p:pic>
      <p:pic>
        <p:nvPicPr>
          <p:cNvPr id="3" name="Radial Waypoint">
            <a:extLst>
              <a:ext uri="{FF2B5EF4-FFF2-40B4-BE49-F238E27FC236}">
                <a16:creationId xmlns:a16="http://schemas.microsoft.com/office/drawing/2014/main" id="{AECC7D9E-6BC3-4239-BB37-E0F8709914A1}"/>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itle 7">
            <a:extLst>
              <a:ext uri="{FF2B5EF4-FFF2-40B4-BE49-F238E27FC236}">
                <a16:creationId xmlns:a16="http://schemas.microsoft.com/office/drawing/2014/main" id="{FBD9A105-7E89-EF99-7FD7-066974BABDA4}"/>
              </a:ext>
            </a:extLst>
          </p:cNvPr>
          <p:cNvSpPr>
            <a:spLocks noGrp="1"/>
          </p:cNvSpPr>
          <p:nvPr>
            <p:ph type="title" hasCustomPrompt="1"/>
          </p:nvPr>
        </p:nvSpPr>
        <p:spPr>
          <a:xfrm>
            <a:off x="342106" y="4213777"/>
            <a:ext cx="4884737" cy="2529923"/>
          </a:xfrm>
          <a:prstGeom prst="rect">
            <a:avLst/>
          </a:prstGeom>
        </p:spPr>
        <p:txBody>
          <a:bodyPr wrap="square">
            <a:spAutoFit/>
          </a:bodyPr>
          <a:lstStyle>
            <a:lvl1pPr algn="ctr">
              <a:defRPr sz="8800">
                <a:solidFill>
                  <a:schemeClr val="accent2"/>
                </a:solidFill>
              </a:defRPr>
            </a:lvl1pPr>
          </a:lstStyle>
          <a:p>
            <a:r>
              <a:rPr lang="en-US" noProof="0"/>
              <a:t>Section divider</a:t>
            </a:r>
          </a:p>
        </p:txBody>
      </p:sp>
    </p:spTree>
    <p:extLst>
      <p:ext uri="{BB962C8B-B14F-4D97-AF65-F5344CB8AC3E}">
        <p14:creationId xmlns:p14="http://schemas.microsoft.com/office/powerpoint/2010/main" val="4196627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divider_blank_left">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0931F771-A560-5A40-B026-B1166D2907DF}"/>
              </a:ext>
              <a:ext uri="{C183D7F6-B498-43B3-948B-1728B52AA6E4}">
                <adec:decorative xmlns:adec="http://schemas.microsoft.com/office/drawing/2017/decorative" val="1"/>
              </a:ext>
            </a:extLst>
          </p:cNvPr>
          <p:cNvSpPr>
            <a:spLocks noGrp="1"/>
          </p:cNvSpPr>
          <p:nvPr>
            <p:ph type="pic" sz="quarter" idx="11" hasCustomPrompt="1"/>
          </p:nvPr>
        </p:nvSpPr>
        <p:spPr>
          <a:xfrm>
            <a:off x="457200" y="457204"/>
            <a:ext cx="5740400" cy="5923467"/>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chor="b" anchorCtr="0">
            <a:noAutofit/>
          </a:bodyPr>
          <a:lstStyle>
            <a:lvl1pPr marL="0" indent="0" algn="r">
              <a:buNone/>
              <a:defRPr sz="1400" b="0" i="0">
                <a:latin typeface="+mn-lt"/>
              </a:defRPr>
            </a:lvl1pPr>
          </a:lstStyle>
          <a:p>
            <a:r>
              <a:rPr lang="en-US" noProof="0"/>
              <a:t>Double click or select the thumbnail to insert your own photo.</a:t>
            </a:r>
          </a:p>
        </p:txBody>
      </p:sp>
      <p:sp>
        <p:nvSpPr>
          <p:cNvPr id="8" name="Text Placeholder 5">
            <a:extLst>
              <a:ext uri="{FF2B5EF4-FFF2-40B4-BE49-F238E27FC236}">
                <a16:creationId xmlns:a16="http://schemas.microsoft.com/office/drawing/2014/main" id="{7B4AB2BE-4AF7-1449-6428-2108541154A7}"/>
              </a:ext>
              <a:ext uri="{C183D7F6-B498-43B3-948B-1728B52AA6E4}">
                <adec:decorative xmlns:adec="http://schemas.microsoft.com/office/drawing/2017/decorative" val="1"/>
              </a:ext>
            </a:extLst>
          </p:cNvPr>
          <p:cNvSpPr>
            <a:spLocks noGrp="1"/>
          </p:cNvSpPr>
          <p:nvPr>
            <p:ph type="body" sz="quarter" idx="14" hasCustomPrompt="1"/>
          </p:nvPr>
        </p:nvSpPr>
        <p:spPr>
          <a:xfrm>
            <a:off x="457200" y="291022"/>
            <a:ext cx="2628900" cy="163003"/>
          </a:xfrm>
          <a:prstGeom prst="rect">
            <a:avLst/>
          </a:prstGeom>
        </p:spPr>
        <p:txBody>
          <a:bodyPr lIns="0" tIns="0" rIns="0" bIns="72000" anchor="b" anchorCtr="0"/>
          <a:lstStyle>
            <a:lvl1pPr marL="0" indent="0" algn="l">
              <a:lnSpc>
                <a:spcPct val="100000"/>
              </a:lnSpc>
              <a:buNone/>
              <a:defRPr sz="600" b="0" i="0">
                <a:solidFill>
                  <a:schemeClr val="tx1"/>
                </a:solidFill>
                <a:latin typeface="+mn-lt"/>
              </a:defRPr>
            </a:lvl1pPr>
            <a:lvl2pPr marL="457200" indent="0" algn="r">
              <a:buNone/>
              <a:defRPr sz="1200">
                <a:solidFill>
                  <a:schemeClr val="bg1"/>
                </a:solidFill>
              </a:defRPr>
            </a:lvl2pPr>
            <a:lvl3pPr marL="914400" indent="0" algn="r">
              <a:buNone/>
              <a:defRPr sz="1200">
                <a:solidFill>
                  <a:schemeClr val="bg1"/>
                </a:solidFill>
              </a:defRPr>
            </a:lvl3pPr>
            <a:lvl4pPr marL="1371600" indent="0" algn="r">
              <a:buNone/>
              <a:defRPr sz="1200">
                <a:solidFill>
                  <a:schemeClr val="bg1"/>
                </a:solidFill>
              </a:defRPr>
            </a:lvl4pPr>
            <a:lvl5pPr marL="1828800" indent="0" algn="r">
              <a:buNone/>
              <a:defRPr sz="1200">
                <a:solidFill>
                  <a:schemeClr val="bg1"/>
                </a:solidFill>
              </a:defRPr>
            </a:lvl5pPr>
          </a:lstStyle>
          <a:p>
            <a:pPr lvl="0"/>
            <a:r>
              <a:rPr lang="en-US" noProof="0"/>
              <a:t>PHOTO CREDIT HERE</a:t>
            </a:r>
          </a:p>
        </p:txBody>
      </p:sp>
      <p:cxnSp>
        <p:nvCxnSpPr>
          <p:cNvPr id="7" name="Straight Connector 6">
            <a:extLst>
              <a:ext uri="{FF2B5EF4-FFF2-40B4-BE49-F238E27FC236}">
                <a16:creationId xmlns:a16="http://schemas.microsoft.com/office/drawing/2014/main" id="{8E852BB1-76FE-E59D-4D6F-317F211EC93D}"/>
              </a:ext>
              <a:ext uri="{C183D7F6-B498-43B3-948B-1728B52AA6E4}">
                <adec:decorative xmlns:adec="http://schemas.microsoft.com/office/drawing/2017/decorative" val="1"/>
              </a:ext>
            </a:extLst>
          </p:cNvPr>
          <p:cNvCxnSpPr>
            <a:cxnSpLocks/>
          </p:cNvCxnSpPr>
          <p:nvPr userDrawn="1"/>
        </p:nvCxnSpPr>
        <p:spPr>
          <a:xfrm>
            <a:off x="6619875" y="5600700"/>
            <a:ext cx="1090715"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itle 7">
            <a:extLst>
              <a:ext uri="{FF2B5EF4-FFF2-40B4-BE49-F238E27FC236}">
                <a16:creationId xmlns:a16="http://schemas.microsoft.com/office/drawing/2014/main" id="{A564D725-4DF9-B26E-2C58-1BF4732695AA}"/>
              </a:ext>
            </a:extLst>
          </p:cNvPr>
          <p:cNvSpPr>
            <a:spLocks noGrp="1"/>
          </p:cNvSpPr>
          <p:nvPr>
            <p:ph type="title" hasCustomPrompt="1"/>
          </p:nvPr>
        </p:nvSpPr>
        <p:spPr>
          <a:xfrm>
            <a:off x="6619875" y="2821268"/>
            <a:ext cx="4884737" cy="2529923"/>
          </a:xfrm>
          <a:prstGeom prst="rect">
            <a:avLst/>
          </a:prstGeom>
        </p:spPr>
        <p:txBody>
          <a:bodyPr wrap="square" anchor="b">
            <a:spAutoFit/>
          </a:bodyPr>
          <a:lstStyle>
            <a:lvl1pPr algn="l">
              <a:defRPr sz="8800">
                <a:solidFill>
                  <a:schemeClr val="accent2"/>
                </a:solidFill>
              </a:defRPr>
            </a:lvl1pPr>
          </a:lstStyle>
          <a:p>
            <a:r>
              <a:rPr lang="en-US" noProof="0"/>
              <a:t>Section divider</a:t>
            </a:r>
          </a:p>
        </p:txBody>
      </p:sp>
    </p:spTree>
    <p:extLst>
      <p:ext uri="{BB962C8B-B14F-4D97-AF65-F5344CB8AC3E}">
        <p14:creationId xmlns:p14="http://schemas.microsoft.com/office/powerpoint/2010/main" val="933711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2_divider_blank_lef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B5349DA-0412-19F0-1603-527B4569AA17}"/>
              </a:ext>
              <a:ext uri="{C183D7F6-B498-43B3-948B-1728B52AA6E4}">
                <adec:decorative xmlns:adec="http://schemas.microsoft.com/office/drawing/2017/decorative" val="1"/>
              </a:ext>
            </a:extLst>
          </p:cNvPr>
          <p:cNvCxnSpPr>
            <a:cxnSpLocks/>
          </p:cNvCxnSpPr>
          <p:nvPr userDrawn="1"/>
        </p:nvCxnSpPr>
        <p:spPr>
          <a:xfrm>
            <a:off x="0" y="13006"/>
            <a:ext cx="12192000"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Thomson Reuters Logo">
            <a:extLst>
              <a:ext uri="{FF2B5EF4-FFF2-40B4-BE49-F238E27FC236}">
                <a16:creationId xmlns:a16="http://schemas.microsoft.com/office/drawing/2014/main" id="{5AB0340C-0AF0-971C-2F1C-26046A8FE07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69901" y="245114"/>
            <a:ext cx="1279525" cy="424171"/>
          </a:xfrm>
          <a:prstGeom prst="rect">
            <a:avLst/>
          </a:prstGeom>
        </p:spPr>
      </p:pic>
      <p:sp>
        <p:nvSpPr>
          <p:cNvPr id="5" name="Picture Placeholder 8">
            <a:extLst>
              <a:ext uri="{FF2B5EF4-FFF2-40B4-BE49-F238E27FC236}">
                <a16:creationId xmlns:a16="http://schemas.microsoft.com/office/drawing/2014/main" id="{0931F771-A560-5A40-B026-B1166D2907DF}"/>
              </a:ext>
              <a:ext uri="{C183D7F6-B498-43B3-948B-1728B52AA6E4}">
                <adec:decorative xmlns:adec="http://schemas.microsoft.com/office/drawing/2017/decorative" val="1"/>
              </a:ext>
            </a:extLst>
          </p:cNvPr>
          <p:cNvSpPr>
            <a:spLocks noGrp="1"/>
          </p:cNvSpPr>
          <p:nvPr>
            <p:ph type="pic" sz="quarter" idx="11" hasCustomPrompt="1"/>
          </p:nvPr>
        </p:nvSpPr>
        <p:spPr>
          <a:xfrm>
            <a:off x="5994400" y="457204"/>
            <a:ext cx="5740400" cy="5923467"/>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chor="b" anchorCtr="0">
            <a:noAutofit/>
          </a:bodyPr>
          <a:lstStyle>
            <a:lvl1pPr marL="0" indent="0" algn="r">
              <a:buNone/>
              <a:defRPr sz="1400" b="0" i="0">
                <a:latin typeface="+mn-lt"/>
              </a:defRPr>
            </a:lvl1pPr>
          </a:lstStyle>
          <a:p>
            <a:r>
              <a:rPr lang="en-US" noProof="0"/>
              <a:t>Double click or select the thumbnail to insert your own photo.</a:t>
            </a:r>
          </a:p>
        </p:txBody>
      </p:sp>
      <p:sp>
        <p:nvSpPr>
          <p:cNvPr id="8" name="Text Placeholder 5">
            <a:extLst>
              <a:ext uri="{FF2B5EF4-FFF2-40B4-BE49-F238E27FC236}">
                <a16:creationId xmlns:a16="http://schemas.microsoft.com/office/drawing/2014/main" id="{7B4AB2BE-4AF7-1449-6428-2108541154A7}"/>
              </a:ext>
              <a:ext uri="{C183D7F6-B498-43B3-948B-1728B52AA6E4}">
                <adec:decorative xmlns:adec="http://schemas.microsoft.com/office/drawing/2017/decorative" val="1"/>
              </a:ext>
            </a:extLst>
          </p:cNvPr>
          <p:cNvSpPr>
            <a:spLocks noGrp="1"/>
          </p:cNvSpPr>
          <p:nvPr>
            <p:ph type="body" sz="quarter" idx="14" hasCustomPrompt="1"/>
          </p:nvPr>
        </p:nvSpPr>
        <p:spPr>
          <a:xfrm>
            <a:off x="9105900" y="291022"/>
            <a:ext cx="2628900" cy="163003"/>
          </a:xfrm>
          <a:prstGeom prst="rect">
            <a:avLst/>
          </a:prstGeom>
        </p:spPr>
        <p:txBody>
          <a:bodyPr lIns="0" tIns="0" rIns="0" bIns="72000" anchor="b" anchorCtr="0"/>
          <a:lstStyle>
            <a:lvl1pPr marL="0" indent="0" algn="r">
              <a:lnSpc>
                <a:spcPct val="100000"/>
              </a:lnSpc>
              <a:buNone/>
              <a:defRPr sz="600" b="0" i="0">
                <a:solidFill>
                  <a:schemeClr val="tx1"/>
                </a:solidFill>
                <a:latin typeface="+mn-lt"/>
              </a:defRPr>
            </a:lvl1pPr>
            <a:lvl2pPr marL="457200" indent="0" algn="r">
              <a:buNone/>
              <a:defRPr sz="1200">
                <a:solidFill>
                  <a:schemeClr val="bg1"/>
                </a:solidFill>
              </a:defRPr>
            </a:lvl2pPr>
            <a:lvl3pPr marL="914400" indent="0" algn="r">
              <a:buNone/>
              <a:defRPr sz="1200">
                <a:solidFill>
                  <a:schemeClr val="bg1"/>
                </a:solidFill>
              </a:defRPr>
            </a:lvl3pPr>
            <a:lvl4pPr marL="1371600" indent="0" algn="r">
              <a:buNone/>
              <a:defRPr sz="1200">
                <a:solidFill>
                  <a:schemeClr val="bg1"/>
                </a:solidFill>
              </a:defRPr>
            </a:lvl4pPr>
            <a:lvl5pPr marL="1828800" indent="0" algn="r">
              <a:buNone/>
              <a:defRPr sz="1200">
                <a:solidFill>
                  <a:schemeClr val="bg1"/>
                </a:solidFill>
              </a:defRPr>
            </a:lvl5pPr>
          </a:lstStyle>
          <a:p>
            <a:pPr lvl="0"/>
            <a:r>
              <a:rPr lang="en-US" noProof="0"/>
              <a:t>PHOTO CREDIT HERE</a:t>
            </a:r>
          </a:p>
        </p:txBody>
      </p:sp>
      <p:sp>
        <p:nvSpPr>
          <p:cNvPr id="9" name="Title 7">
            <a:extLst>
              <a:ext uri="{FF2B5EF4-FFF2-40B4-BE49-F238E27FC236}">
                <a16:creationId xmlns:a16="http://schemas.microsoft.com/office/drawing/2014/main" id="{A564D725-4DF9-B26E-2C58-1BF4732695AA}"/>
              </a:ext>
            </a:extLst>
          </p:cNvPr>
          <p:cNvSpPr>
            <a:spLocks noGrp="1"/>
          </p:cNvSpPr>
          <p:nvPr>
            <p:ph type="title" hasCustomPrompt="1"/>
          </p:nvPr>
        </p:nvSpPr>
        <p:spPr>
          <a:xfrm>
            <a:off x="671411" y="2842177"/>
            <a:ext cx="4884737" cy="2529923"/>
          </a:xfrm>
          <a:prstGeom prst="rect">
            <a:avLst/>
          </a:prstGeom>
        </p:spPr>
        <p:txBody>
          <a:bodyPr wrap="square" anchor="b">
            <a:spAutoFit/>
          </a:bodyPr>
          <a:lstStyle>
            <a:lvl1pPr algn="l">
              <a:defRPr sz="8800">
                <a:solidFill>
                  <a:schemeClr val="accent2"/>
                </a:solidFill>
              </a:defRPr>
            </a:lvl1pPr>
          </a:lstStyle>
          <a:p>
            <a:r>
              <a:rPr lang="en-US" noProof="0"/>
              <a:t>Section divider</a:t>
            </a:r>
          </a:p>
        </p:txBody>
      </p:sp>
      <p:cxnSp>
        <p:nvCxnSpPr>
          <p:cNvPr id="7" name="Straight Connector 6">
            <a:extLst>
              <a:ext uri="{FF2B5EF4-FFF2-40B4-BE49-F238E27FC236}">
                <a16:creationId xmlns:a16="http://schemas.microsoft.com/office/drawing/2014/main" id="{8E852BB1-76FE-E59D-4D6F-317F211EC93D}"/>
              </a:ext>
              <a:ext uri="{C183D7F6-B498-43B3-948B-1728B52AA6E4}">
                <adec:decorative xmlns:adec="http://schemas.microsoft.com/office/drawing/2017/decorative" val="1"/>
              </a:ext>
            </a:extLst>
          </p:cNvPr>
          <p:cNvCxnSpPr>
            <a:cxnSpLocks/>
          </p:cNvCxnSpPr>
          <p:nvPr userDrawn="1"/>
        </p:nvCxnSpPr>
        <p:spPr>
          <a:xfrm>
            <a:off x="671411" y="5592491"/>
            <a:ext cx="1090715"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496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ontents/Agenda">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D3D332A6-B7DA-B2EC-9939-A4285C9F7BCE}"/>
              </a:ext>
            </a:extLst>
          </p:cNvPr>
          <p:cNvSpPr>
            <a:spLocks noGrp="1"/>
          </p:cNvSpPr>
          <p:nvPr>
            <p:ph type="title" hasCustomPrompt="1"/>
          </p:nvPr>
        </p:nvSpPr>
        <p:spPr>
          <a:xfrm>
            <a:off x="834822" y="1490367"/>
            <a:ext cx="3229178" cy="498598"/>
          </a:xfrm>
          <a:prstGeom prst="rect">
            <a:avLst/>
          </a:prstGeom>
        </p:spPr>
        <p:txBody>
          <a:bodyPr wrap="square">
            <a:spAutoFit/>
          </a:bodyPr>
          <a:lstStyle>
            <a:lvl1pPr>
              <a:defRPr sz="3600" spc="0" baseline="0"/>
            </a:lvl1pPr>
          </a:lstStyle>
          <a:p>
            <a:r>
              <a:rPr lang="en-US" noProof="0"/>
              <a:t>Contents</a:t>
            </a:r>
          </a:p>
        </p:txBody>
      </p:sp>
      <p:sp>
        <p:nvSpPr>
          <p:cNvPr id="6" name="Text Placeholder 24">
            <a:extLst>
              <a:ext uri="{FF2B5EF4-FFF2-40B4-BE49-F238E27FC236}">
                <a16:creationId xmlns:a16="http://schemas.microsoft.com/office/drawing/2014/main" id="{421B03AC-E7C2-6B21-E6C2-5FCDD3BBB7EB}"/>
              </a:ext>
            </a:extLst>
          </p:cNvPr>
          <p:cNvSpPr>
            <a:spLocks noGrp="1"/>
          </p:cNvSpPr>
          <p:nvPr>
            <p:ph type="body" sz="quarter" idx="15" hasCustomPrompt="1"/>
          </p:nvPr>
        </p:nvSpPr>
        <p:spPr>
          <a:xfrm>
            <a:off x="833437" y="2290917"/>
            <a:ext cx="3229177" cy="3583241"/>
          </a:xfrm>
          <a:prstGeom prst="rect">
            <a:avLst/>
          </a:prstGeom>
        </p:spPr>
        <p:txBody>
          <a:bodyPr wrap="square">
            <a:noAutofit/>
          </a:bodyPr>
          <a:lstStyle>
            <a:lvl1pPr>
              <a:defRPr sz="1600" b="0" i="0">
                <a:latin typeface="+mn-lt"/>
              </a:defRPr>
            </a:lvl1pPr>
          </a:lstStyle>
          <a:p>
            <a:pPr marL="0" marR="0" lvl="0" indent="0" algn="l" defTabSz="914400" rtl="0" eaLnBrk="1" fontAlgn="auto" latinLnBrk="0" hangingPunct="1">
              <a:lnSpc>
                <a:spcPct val="130000"/>
              </a:lnSpc>
              <a:spcBef>
                <a:spcPts val="1200"/>
              </a:spcBef>
              <a:spcAft>
                <a:spcPts val="0"/>
              </a:spcAft>
              <a:buClrTx/>
              <a:buSzTx/>
              <a:buFont typeface="Clario" panose="020B0503030300000000" pitchFamily="34" charset="0"/>
              <a:buNone/>
              <a:tabLst/>
              <a:defRPr/>
            </a:pPr>
            <a:r>
              <a:rPr lang="en-US" noProof="0"/>
              <a:t>Insert opening paragraph here.</a:t>
            </a:r>
          </a:p>
        </p:txBody>
      </p:sp>
      <p:cxnSp>
        <p:nvCxnSpPr>
          <p:cNvPr id="7" name="Straight Connector 6">
            <a:extLst>
              <a:ext uri="{FF2B5EF4-FFF2-40B4-BE49-F238E27FC236}">
                <a16:creationId xmlns:a16="http://schemas.microsoft.com/office/drawing/2014/main" id="{C9F63C4D-803F-90D2-B58D-0E5CB98C6A39}"/>
              </a:ext>
              <a:ext uri="{C183D7F6-B498-43B3-948B-1728B52AA6E4}">
                <adec:decorative xmlns:adec="http://schemas.microsoft.com/office/drawing/2017/decorative" val="1"/>
              </a:ext>
            </a:extLst>
          </p:cNvPr>
          <p:cNvCxnSpPr>
            <a:cxnSpLocks/>
          </p:cNvCxnSpPr>
          <p:nvPr userDrawn="1"/>
        </p:nvCxnSpPr>
        <p:spPr>
          <a:xfrm>
            <a:off x="4309507" y="1490367"/>
            <a:ext cx="0" cy="438379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8">
            <a:extLst>
              <a:ext uri="{FF2B5EF4-FFF2-40B4-BE49-F238E27FC236}">
                <a16:creationId xmlns:a16="http://schemas.microsoft.com/office/drawing/2014/main" id="{2FAE2160-67FA-8F18-E35A-51F398939F72}"/>
              </a:ext>
            </a:extLst>
          </p:cNvPr>
          <p:cNvSpPr>
            <a:spLocks noGrp="1"/>
          </p:cNvSpPr>
          <p:nvPr>
            <p:ph type="body" sz="quarter" idx="55" hasCustomPrompt="1"/>
          </p:nvPr>
        </p:nvSpPr>
        <p:spPr>
          <a:xfrm>
            <a:off x="4555015" y="1485900"/>
            <a:ext cx="7179783" cy="4383790"/>
          </a:xfrm>
          <a:prstGeom prst="rect">
            <a:avLst/>
          </a:prstGeom>
        </p:spPr>
        <p:txBody>
          <a:bodyPr>
            <a:noAutofit/>
          </a:bodyPr>
          <a:lstStyle>
            <a:lvl1pPr marL="285750" indent="-169863">
              <a:lnSpc>
                <a:spcPct val="90000"/>
              </a:lnSpc>
              <a:spcBef>
                <a:spcPts val="0"/>
              </a:spcBef>
              <a:spcAft>
                <a:spcPts val="1500"/>
              </a:spcAft>
              <a:buClr>
                <a:schemeClr val="tx2"/>
              </a:buClr>
              <a:buFont typeface="Clario" panose="020B0503030300000000" pitchFamily="34" charset="0"/>
              <a:buChar char="•"/>
              <a:tabLst/>
              <a:defRPr b="0" i="0">
                <a:latin typeface="+mn-lt"/>
              </a:defRPr>
            </a:lvl1pPr>
            <a:lvl2pPr marL="576263" indent="-238125">
              <a:spcBef>
                <a:spcPts val="0"/>
              </a:spcBef>
              <a:spcAft>
                <a:spcPts val="1500"/>
              </a:spcAft>
              <a:defRPr b="0" i="0">
                <a:latin typeface="Clario" panose="020B0503030300000000" pitchFamily="34" charset="0"/>
              </a:defRPr>
            </a:lvl2pPr>
            <a:lvl3pPr marL="801688" indent="-225425">
              <a:spcBef>
                <a:spcPts val="0"/>
              </a:spcBef>
              <a:spcAft>
                <a:spcPts val="1500"/>
              </a:spcAft>
              <a:defRPr b="0" i="0">
                <a:latin typeface="Clario" panose="020B0503030300000000" pitchFamily="34" charset="0"/>
              </a:defRPr>
            </a:lvl3pPr>
          </a:lstStyle>
          <a:p>
            <a:pPr lvl="0"/>
            <a:r>
              <a:rPr lang="en-US"/>
              <a:t>Agenda item here</a:t>
            </a:r>
          </a:p>
          <a:p>
            <a:pPr lvl="0"/>
            <a:r>
              <a:rPr lang="en-US"/>
              <a:t>Agenda item here</a:t>
            </a:r>
          </a:p>
          <a:p>
            <a:pPr lvl="1"/>
            <a:r>
              <a:rPr lang="en-US"/>
              <a:t>Agenda item here</a:t>
            </a:r>
          </a:p>
          <a:p>
            <a:pPr lvl="2"/>
            <a:r>
              <a:rPr lang="en-US"/>
              <a:t>Agenda item here</a:t>
            </a:r>
          </a:p>
          <a:p>
            <a:pPr lvl="0"/>
            <a:r>
              <a:rPr lang="en-US"/>
              <a:t>Agenda item here</a:t>
            </a:r>
          </a:p>
          <a:p>
            <a:pPr lvl="0"/>
            <a:r>
              <a:rPr lang="en-US"/>
              <a:t>Agenda item here</a:t>
            </a:r>
          </a:p>
          <a:p>
            <a:pPr lvl="0"/>
            <a:r>
              <a:rPr lang="en-US"/>
              <a:t>Agenda item here</a:t>
            </a:r>
          </a:p>
          <a:p>
            <a:pPr lvl="0"/>
            <a:r>
              <a:rPr lang="en-US"/>
              <a:t>Agenda item here</a:t>
            </a:r>
          </a:p>
          <a:p>
            <a:pPr lvl="0"/>
            <a:endParaRPr lang="en-US"/>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803335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Small headline_3c_eyebrow">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8E62384-77E5-FEB8-4B00-DA357C59A533}"/>
              </a:ext>
            </a:extLst>
          </p:cNvPr>
          <p:cNvSpPr>
            <a:spLocks noGrp="1"/>
          </p:cNvSpPr>
          <p:nvPr>
            <p:ph type="body" sz="quarter" idx="12" hasCustomPrompt="1"/>
          </p:nvPr>
        </p:nvSpPr>
        <p:spPr>
          <a:xfrm>
            <a:off x="457200" y="310616"/>
            <a:ext cx="5683250" cy="230832"/>
          </a:xfrm>
          <a:prstGeom prst="rect">
            <a:avLst/>
          </a:prstGeom>
        </p:spPr>
        <p:txBody>
          <a:bodyPr>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9" name="Title 5">
            <a:extLst>
              <a:ext uri="{FF2B5EF4-FFF2-40B4-BE49-F238E27FC236}">
                <a16:creationId xmlns:a16="http://schemas.microsoft.com/office/drawing/2014/main" id="{852E71D7-7312-F122-1E61-F6DF6645E7C2}"/>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10" name="Text Placeholder 10">
            <a:extLst>
              <a:ext uri="{FF2B5EF4-FFF2-40B4-BE49-F238E27FC236}">
                <a16:creationId xmlns:a16="http://schemas.microsoft.com/office/drawing/2014/main" id="{3825DDB3-6487-CA65-D176-55C6379466F8}"/>
              </a:ext>
            </a:extLst>
          </p:cNvPr>
          <p:cNvSpPr>
            <a:spLocks noGrp="1"/>
          </p:cNvSpPr>
          <p:nvPr>
            <p:ph type="body" sz="quarter" idx="13" hasCustomPrompt="1"/>
          </p:nvPr>
        </p:nvSpPr>
        <p:spPr>
          <a:xfrm>
            <a:off x="482599" y="1485900"/>
            <a:ext cx="2301875" cy="4512068"/>
          </a:xfrm>
          <a:prstGeom prst="rect">
            <a:avLst/>
          </a:prstGeom>
        </p:spPr>
        <p:txBody>
          <a:bodyPr wrap="square">
            <a:noAutofit/>
          </a:bodyPr>
          <a:lstStyle>
            <a:lvl1pPr marL="0" indent="0">
              <a:lnSpc>
                <a:spcPct val="100000"/>
              </a:lnSpc>
              <a:buNone/>
              <a:defRPr sz="1600" b="0">
                <a:latin typeface="+mj-lt"/>
              </a:defRPr>
            </a:lvl1pPr>
          </a:lstStyle>
          <a:p>
            <a:pPr lvl="0"/>
            <a:r>
              <a:rPr lang="en-US" noProof="0"/>
              <a:t>Intro paragraph style – use this for your opening statement.</a:t>
            </a:r>
          </a:p>
        </p:txBody>
      </p:sp>
      <p:sp>
        <p:nvSpPr>
          <p:cNvPr id="14" name="Text Placeholder 15">
            <a:extLst>
              <a:ext uri="{FF2B5EF4-FFF2-40B4-BE49-F238E27FC236}">
                <a16:creationId xmlns:a16="http://schemas.microsoft.com/office/drawing/2014/main" id="{2222CD00-11CD-CE54-8EC4-E2304D65740B}"/>
              </a:ext>
            </a:extLst>
          </p:cNvPr>
          <p:cNvSpPr>
            <a:spLocks noGrp="1"/>
          </p:cNvSpPr>
          <p:nvPr>
            <p:ph type="body" sz="quarter" idx="29"/>
          </p:nvPr>
        </p:nvSpPr>
        <p:spPr>
          <a:xfrm>
            <a:off x="3013075" y="1485900"/>
            <a:ext cx="4251324" cy="45120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5">
            <a:extLst>
              <a:ext uri="{FF2B5EF4-FFF2-40B4-BE49-F238E27FC236}">
                <a16:creationId xmlns:a16="http://schemas.microsoft.com/office/drawing/2014/main" id="{65C04DCC-3DBA-E30D-CEBC-808E22579FDF}"/>
              </a:ext>
            </a:extLst>
          </p:cNvPr>
          <p:cNvSpPr>
            <a:spLocks noGrp="1"/>
          </p:cNvSpPr>
          <p:nvPr>
            <p:ph type="body" sz="quarter" idx="28"/>
          </p:nvPr>
        </p:nvSpPr>
        <p:spPr>
          <a:xfrm>
            <a:off x="7483477" y="1485900"/>
            <a:ext cx="4251324" cy="45120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995059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Small headline_3c">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852E71D7-7312-F122-1E61-F6DF6645E7C2}"/>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10" name="Text Placeholder 10">
            <a:extLst>
              <a:ext uri="{FF2B5EF4-FFF2-40B4-BE49-F238E27FC236}">
                <a16:creationId xmlns:a16="http://schemas.microsoft.com/office/drawing/2014/main" id="{3825DDB3-6487-CA65-D176-55C6379466F8}"/>
              </a:ext>
            </a:extLst>
          </p:cNvPr>
          <p:cNvSpPr>
            <a:spLocks noGrp="1"/>
          </p:cNvSpPr>
          <p:nvPr>
            <p:ph type="body" sz="quarter" idx="13" hasCustomPrompt="1"/>
          </p:nvPr>
        </p:nvSpPr>
        <p:spPr>
          <a:xfrm>
            <a:off x="482599" y="1485900"/>
            <a:ext cx="2301875" cy="4512068"/>
          </a:xfrm>
          <a:prstGeom prst="rect">
            <a:avLst/>
          </a:prstGeom>
        </p:spPr>
        <p:txBody>
          <a:bodyPr wrap="square">
            <a:noAutofit/>
          </a:bodyPr>
          <a:lstStyle>
            <a:lvl1pPr marL="0" indent="0">
              <a:lnSpc>
                <a:spcPct val="100000"/>
              </a:lnSpc>
              <a:buNone/>
              <a:defRPr sz="1600" b="0">
                <a:latin typeface="+mj-lt"/>
              </a:defRPr>
            </a:lvl1pPr>
          </a:lstStyle>
          <a:p>
            <a:pPr lvl="0"/>
            <a:r>
              <a:rPr lang="en-US" noProof="0"/>
              <a:t>Intro paragraph style – use this for your opening statement.</a:t>
            </a:r>
          </a:p>
        </p:txBody>
      </p:sp>
      <p:sp>
        <p:nvSpPr>
          <p:cNvPr id="14" name="Text Placeholder 15">
            <a:extLst>
              <a:ext uri="{FF2B5EF4-FFF2-40B4-BE49-F238E27FC236}">
                <a16:creationId xmlns:a16="http://schemas.microsoft.com/office/drawing/2014/main" id="{2222CD00-11CD-CE54-8EC4-E2304D65740B}"/>
              </a:ext>
            </a:extLst>
          </p:cNvPr>
          <p:cNvSpPr>
            <a:spLocks noGrp="1"/>
          </p:cNvSpPr>
          <p:nvPr>
            <p:ph type="body" sz="quarter" idx="29"/>
          </p:nvPr>
        </p:nvSpPr>
        <p:spPr>
          <a:xfrm>
            <a:off x="3013075" y="1485900"/>
            <a:ext cx="4251324" cy="45120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5">
            <a:extLst>
              <a:ext uri="{FF2B5EF4-FFF2-40B4-BE49-F238E27FC236}">
                <a16:creationId xmlns:a16="http://schemas.microsoft.com/office/drawing/2014/main" id="{65C04DCC-3DBA-E30D-CEBC-808E22579FDF}"/>
              </a:ext>
            </a:extLst>
          </p:cNvPr>
          <p:cNvSpPr>
            <a:spLocks noGrp="1"/>
          </p:cNvSpPr>
          <p:nvPr>
            <p:ph type="body" sz="quarter" idx="28"/>
          </p:nvPr>
        </p:nvSpPr>
        <p:spPr>
          <a:xfrm>
            <a:off x="7483477" y="1485900"/>
            <a:ext cx="4251324" cy="45120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1299507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Small headline_1c_eyebrow">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8E62384-77E5-FEB8-4B00-DA357C59A533}"/>
              </a:ext>
            </a:extLst>
          </p:cNvPr>
          <p:cNvSpPr>
            <a:spLocks noGrp="1"/>
          </p:cNvSpPr>
          <p:nvPr>
            <p:ph type="body" sz="quarter" idx="12" hasCustomPrompt="1"/>
          </p:nvPr>
        </p:nvSpPr>
        <p:spPr>
          <a:xfrm>
            <a:off x="457200" y="310616"/>
            <a:ext cx="5683250" cy="230832"/>
          </a:xfrm>
          <a:prstGeom prst="rect">
            <a:avLst/>
          </a:prstGeom>
        </p:spPr>
        <p:txBody>
          <a:bodyPr>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9" name="Title 5">
            <a:extLst>
              <a:ext uri="{FF2B5EF4-FFF2-40B4-BE49-F238E27FC236}">
                <a16:creationId xmlns:a16="http://schemas.microsoft.com/office/drawing/2014/main" id="{852E71D7-7312-F122-1E61-F6DF6645E7C2}"/>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14" name="Text Placeholder 15">
            <a:extLst>
              <a:ext uri="{FF2B5EF4-FFF2-40B4-BE49-F238E27FC236}">
                <a16:creationId xmlns:a16="http://schemas.microsoft.com/office/drawing/2014/main" id="{2222CD00-11CD-CE54-8EC4-E2304D65740B}"/>
              </a:ext>
            </a:extLst>
          </p:cNvPr>
          <p:cNvSpPr>
            <a:spLocks noGrp="1"/>
          </p:cNvSpPr>
          <p:nvPr>
            <p:ph type="body" sz="quarter" idx="29"/>
          </p:nvPr>
        </p:nvSpPr>
        <p:spPr>
          <a:xfrm>
            <a:off x="457200" y="1485900"/>
            <a:ext cx="11277600" cy="45120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744942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Small headline_1c">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852E71D7-7312-F122-1E61-F6DF6645E7C2}"/>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14" name="Text Placeholder 15">
            <a:extLst>
              <a:ext uri="{FF2B5EF4-FFF2-40B4-BE49-F238E27FC236}">
                <a16:creationId xmlns:a16="http://schemas.microsoft.com/office/drawing/2014/main" id="{2222CD00-11CD-CE54-8EC4-E2304D65740B}"/>
              </a:ext>
            </a:extLst>
          </p:cNvPr>
          <p:cNvSpPr>
            <a:spLocks noGrp="1"/>
          </p:cNvSpPr>
          <p:nvPr>
            <p:ph type="body" sz="quarter" idx="29"/>
          </p:nvPr>
        </p:nvSpPr>
        <p:spPr>
          <a:xfrm>
            <a:off x="457200" y="1485900"/>
            <a:ext cx="11277600" cy="45120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5656503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Small headline_2c_eyebrow">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8E62384-77E5-FEB8-4B00-DA357C59A533}"/>
              </a:ext>
            </a:extLst>
          </p:cNvPr>
          <p:cNvSpPr>
            <a:spLocks noGrp="1"/>
          </p:cNvSpPr>
          <p:nvPr>
            <p:ph type="body" sz="quarter" idx="12" hasCustomPrompt="1"/>
          </p:nvPr>
        </p:nvSpPr>
        <p:spPr>
          <a:xfrm>
            <a:off x="457200" y="310616"/>
            <a:ext cx="5683250" cy="230832"/>
          </a:xfrm>
          <a:prstGeom prst="rect">
            <a:avLst/>
          </a:prstGeom>
        </p:spPr>
        <p:txBody>
          <a:bodyPr>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9" name="Title 5">
            <a:extLst>
              <a:ext uri="{FF2B5EF4-FFF2-40B4-BE49-F238E27FC236}">
                <a16:creationId xmlns:a16="http://schemas.microsoft.com/office/drawing/2014/main" id="{852E71D7-7312-F122-1E61-F6DF6645E7C2}"/>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14" name="Text Placeholder 15">
            <a:extLst>
              <a:ext uri="{FF2B5EF4-FFF2-40B4-BE49-F238E27FC236}">
                <a16:creationId xmlns:a16="http://schemas.microsoft.com/office/drawing/2014/main" id="{2222CD00-11CD-CE54-8EC4-E2304D65740B}"/>
              </a:ext>
            </a:extLst>
          </p:cNvPr>
          <p:cNvSpPr>
            <a:spLocks noGrp="1"/>
          </p:cNvSpPr>
          <p:nvPr>
            <p:ph type="body" sz="quarter" idx="29"/>
          </p:nvPr>
        </p:nvSpPr>
        <p:spPr>
          <a:xfrm>
            <a:off x="457200" y="1485900"/>
            <a:ext cx="5480050" cy="45120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15">
            <a:extLst>
              <a:ext uri="{FF2B5EF4-FFF2-40B4-BE49-F238E27FC236}">
                <a16:creationId xmlns:a16="http://schemas.microsoft.com/office/drawing/2014/main" id="{CED0B9D7-2644-F355-FCF7-A7F03D36DBFE}"/>
              </a:ext>
            </a:extLst>
          </p:cNvPr>
          <p:cNvSpPr>
            <a:spLocks noGrp="1"/>
          </p:cNvSpPr>
          <p:nvPr>
            <p:ph type="body" sz="quarter" idx="30"/>
          </p:nvPr>
        </p:nvSpPr>
        <p:spPr>
          <a:xfrm>
            <a:off x="6254750" y="1485900"/>
            <a:ext cx="5480050" cy="45120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1925651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Small headline_2c">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852E71D7-7312-F122-1E61-F6DF6645E7C2}"/>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14" name="Text Placeholder 15">
            <a:extLst>
              <a:ext uri="{FF2B5EF4-FFF2-40B4-BE49-F238E27FC236}">
                <a16:creationId xmlns:a16="http://schemas.microsoft.com/office/drawing/2014/main" id="{2222CD00-11CD-CE54-8EC4-E2304D65740B}"/>
              </a:ext>
            </a:extLst>
          </p:cNvPr>
          <p:cNvSpPr>
            <a:spLocks noGrp="1"/>
          </p:cNvSpPr>
          <p:nvPr>
            <p:ph type="body" sz="quarter" idx="29"/>
          </p:nvPr>
        </p:nvSpPr>
        <p:spPr>
          <a:xfrm>
            <a:off x="457200" y="1485900"/>
            <a:ext cx="5480050" cy="45120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15">
            <a:extLst>
              <a:ext uri="{FF2B5EF4-FFF2-40B4-BE49-F238E27FC236}">
                <a16:creationId xmlns:a16="http://schemas.microsoft.com/office/drawing/2014/main" id="{CED0B9D7-2644-F355-FCF7-A7F03D36DBFE}"/>
              </a:ext>
            </a:extLst>
          </p:cNvPr>
          <p:cNvSpPr>
            <a:spLocks noGrp="1"/>
          </p:cNvSpPr>
          <p:nvPr>
            <p:ph type="body" sz="quarter" idx="30"/>
          </p:nvPr>
        </p:nvSpPr>
        <p:spPr>
          <a:xfrm>
            <a:off x="6254750" y="1485900"/>
            <a:ext cx="5480050" cy="45120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751945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cover_photo">
    <p:spTree>
      <p:nvGrpSpPr>
        <p:cNvPr id="1" name=""/>
        <p:cNvGrpSpPr/>
        <p:nvPr/>
      </p:nvGrpSpPr>
      <p:grpSpPr>
        <a:xfrm>
          <a:off x="0" y="0"/>
          <a:ext cx="0" cy="0"/>
          <a:chOff x="0" y="0"/>
          <a:chExt cx="0" cy="0"/>
        </a:xfrm>
      </p:grpSpPr>
      <p:sp>
        <p:nvSpPr>
          <p:cNvPr id="12" name="Text Placeholder 5">
            <a:extLst>
              <a:ext uri="{FF2B5EF4-FFF2-40B4-BE49-F238E27FC236}">
                <a16:creationId xmlns:a16="http://schemas.microsoft.com/office/drawing/2014/main" id="{98D925D5-CE17-6841-F185-3B2B0B30D8BE}"/>
              </a:ext>
              <a:ext uri="{C183D7F6-B498-43B3-948B-1728B52AA6E4}">
                <adec:decorative xmlns:adec="http://schemas.microsoft.com/office/drawing/2017/decorative" val="1"/>
              </a:ext>
            </a:extLst>
          </p:cNvPr>
          <p:cNvSpPr>
            <a:spLocks noGrp="1"/>
          </p:cNvSpPr>
          <p:nvPr>
            <p:ph type="body" sz="quarter" idx="13" hasCustomPrompt="1"/>
          </p:nvPr>
        </p:nvSpPr>
        <p:spPr>
          <a:xfrm>
            <a:off x="9105900" y="149966"/>
            <a:ext cx="2628900" cy="228600"/>
          </a:xfrm>
          <a:prstGeom prst="rect">
            <a:avLst/>
          </a:prstGeom>
        </p:spPr>
        <p:txBody>
          <a:bodyPr lIns="0" tIns="0" rIns="0" bIns="72000" anchor="b" anchorCtr="0"/>
          <a:lstStyle>
            <a:lvl1pPr marL="0" indent="0" algn="r">
              <a:lnSpc>
                <a:spcPct val="100000"/>
              </a:lnSpc>
              <a:buNone/>
              <a:defRPr sz="600" b="0" i="0">
                <a:solidFill>
                  <a:schemeClr val="tx1"/>
                </a:solidFill>
                <a:latin typeface="+mn-lt"/>
              </a:defRPr>
            </a:lvl1pPr>
            <a:lvl2pPr marL="457200" indent="0" algn="r">
              <a:buNone/>
              <a:defRPr sz="1200">
                <a:solidFill>
                  <a:schemeClr val="bg1"/>
                </a:solidFill>
              </a:defRPr>
            </a:lvl2pPr>
            <a:lvl3pPr marL="914400" indent="0" algn="r">
              <a:buNone/>
              <a:defRPr sz="1200">
                <a:solidFill>
                  <a:schemeClr val="bg1"/>
                </a:solidFill>
              </a:defRPr>
            </a:lvl3pPr>
            <a:lvl4pPr marL="1371600" indent="0" algn="r">
              <a:buNone/>
              <a:defRPr sz="1200">
                <a:solidFill>
                  <a:schemeClr val="bg1"/>
                </a:solidFill>
              </a:defRPr>
            </a:lvl4pPr>
            <a:lvl5pPr marL="1828800" indent="0" algn="r">
              <a:buNone/>
              <a:defRPr sz="1200">
                <a:solidFill>
                  <a:schemeClr val="bg1"/>
                </a:solidFill>
              </a:defRPr>
            </a:lvl5pPr>
          </a:lstStyle>
          <a:p>
            <a:pPr lvl="0"/>
            <a:r>
              <a:rPr lang="en-US" noProof="0"/>
              <a:t>REUTERS / Dominic </a:t>
            </a:r>
            <a:r>
              <a:rPr lang="en-US" noProof="0" err="1"/>
              <a:t>Ebenbichler</a:t>
            </a:r>
            <a:endParaRPr lang="en-US" noProof="0"/>
          </a:p>
        </p:txBody>
      </p:sp>
      <p:grpSp>
        <p:nvGrpSpPr>
          <p:cNvPr id="7" name="Group 6">
            <a:extLst>
              <a:ext uri="{FF2B5EF4-FFF2-40B4-BE49-F238E27FC236}">
                <a16:creationId xmlns:a16="http://schemas.microsoft.com/office/drawing/2014/main" id="{4D8F6774-AC6F-50CE-84F7-93A6C9615C72}"/>
              </a:ext>
            </a:extLst>
          </p:cNvPr>
          <p:cNvGrpSpPr/>
          <p:nvPr userDrawn="1"/>
        </p:nvGrpSpPr>
        <p:grpSpPr>
          <a:xfrm>
            <a:off x="457200" y="455097"/>
            <a:ext cx="11277600" cy="5945703"/>
            <a:chOff x="457200" y="455097"/>
            <a:chExt cx="11277600" cy="5945703"/>
          </a:xfrm>
        </p:grpSpPr>
        <p:pic>
          <p:nvPicPr>
            <p:cNvPr id="4" name="Picture 3">
              <a:extLst>
                <a:ext uri="{FF2B5EF4-FFF2-40B4-BE49-F238E27FC236}">
                  <a16:creationId xmlns:a16="http://schemas.microsoft.com/office/drawing/2014/main" id="{0E2EB343-E2F1-B040-6AE4-5F0158C060E8}"/>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7200" y="455097"/>
              <a:ext cx="11277600" cy="5945703"/>
            </a:xfrm>
            <a:prstGeom prst="rect">
              <a:avLst/>
            </a:prstGeom>
          </p:spPr>
        </p:pic>
        <p:sp>
          <p:nvSpPr>
            <p:cNvPr id="2" name="Rectangle 1">
              <a:extLst>
                <a:ext uri="{FF2B5EF4-FFF2-40B4-BE49-F238E27FC236}">
                  <a16:creationId xmlns:a16="http://schemas.microsoft.com/office/drawing/2014/main" id="{CE2DFAD4-6C13-166A-5AFE-27AEAE3F9800}"/>
                </a:ext>
                <a:ext uri="{C183D7F6-B498-43B3-948B-1728B52AA6E4}">
                  <adec:decorative xmlns:adec="http://schemas.microsoft.com/office/drawing/2017/decorative" val="1"/>
                </a:ext>
              </a:extLst>
            </p:cNvPr>
            <p:cNvSpPr/>
            <p:nvPr userDrawn="1"/>
          </p:nvSpPr>
          <p:spPr>
            <a:xfrm>
              <a:off x="457200" y="2286000"/>
              <a:ext cx="4884738" cy="4114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7">
            <a:extLst>
              <a:ext uri="{FF2B5EF4-FFF2-40B4-BE49-F238E27FC236}">
                <a16:creationId xmlns:a16="http://schemas.microsoft.com/office/drawing/2014/main" id="{11618875-1668-11B3-F3B3-162878A9A0CD}"/>
              </a:ext>
            </a:extLst>
          </p:cNvPr>
          <p:cNvSpPr>
            <a:spLocks noGrp="1"/>
          </p:cNvSpPr>
          <p:nvPr>
            <p:ph type="title"/>
          </p:nvPr>
        </p:nvSpPr>
        <p:spPr>
          <a:xfrm>
            <a:off x="520700" y="2455542"/>
            <a:ext cx="4622800" cy="2336024"/>
          </a:xfrm>
          <a:prstGeom prst="rect">
            <a:avLst/>
          </a:prstGeom>
        </p:spPr>
        <p:txBody>
          <a:bodyPr wrap="square">
            <a:spAutoFit/>
          </a:bodyPr>
          <a:lstStyle>
            <a:lvl1pPr>
              <a:defRPr sz="5400">
                <a:solidFill>
                  <a:schemeClr val="accent2"/>
                </a:solidFill>
              </a:defRPr>
            </a:lvl1pPr>
          </a:lstStyle>
          <a:p>
            <a:r>
              <a:rPr lang="en-US" noProof="0"/>
              <a:t>Click to edit Master title style</a:t>
            </a:r>
          </a:p>
        </p:txBody>
      </p:sp>
      <p:sp>
        <p:nvSpPr>
          <p:cNvPr id="10" name="Text Placeholder 11">
            <a:extLst>
              <a:ext uri="{FF2B5EF4-FFF2-40B4-BE49-F238E27FC236}">
                <a16:creationId xmlns:a16="http://schemas.microsoft.com/office/drawing/2014/main" id="{50B6FCC5-BE63-289E-6D73-9806A4225E32}"/>
              </a:ext>
            </a:extLst>
          </p:cNvPr>
          <p:cNvSpPr>
            <a:spLocks noGrp="1"/>
          </p:cNvSpPr>
          <p:nvPr>
            <p:ph type="body" sz="quarter" idx="10" hasCustomPrompt="1"/>
          </p:nvPr>
        </p:nvSpPr>
        <p:spPr>
          <a:xfrm>
            <a:off x="520700" y="4935858"/>
            <a:ext cx="4521199" cy="508012"/>
          </a:xfrm>
          <a:prstGeom prst="rect">
            <a:avLst/>
          </a:prstGeom>
        </p:spPr>
        <p:txBody>
          <a:bodyPr lIns="0" tIns="0" rIns="0" bIns="0"/>
          <a:lstStyle>
            <a:lvl1pPr marL="0" indent="0">
              <a:lnSpc>
                <a:spcPct val="120000"/>
              </a:lnSpc>
              <a:buNone/>
              <a:defRPr sz="1400" b="0" i="0">
                <a:latin typeface="+mn-lt"/>
              </a:defRPr>
            </a:lvl1pPr>
            <a:lvl2pPr marL="457200" indent="0">
              <a:lnSpc>
                <a:spcPct val="120000"/>
              </a:lnSpc>
              <a:buNone/>
              <a:defRPr sz="1200"/>
            </a:lvl2pPr>
            <a:lvl3pPr marL="914400" indent="0">
              <a:lnSpc>
                <a:spcPct val="120000"/>
              </a:lnSpc>
              <a:buNone/>
              <a:defRPr sz="1200"/>
            </a:lvl3pPr>
            <a:lvl4pPr marL="1371600" indent="0">
              <a:lnSpc>
                <a:spcPct val="120000"/>
              </a:lnSpc>
              <a:buNone/>
              <a:defRPr sz="1200"/>
            </a:lvl4pPr>
            <a:lvl5pPr marL="1828800" indent="0">
              <a:lnSpc>
                <a:spcPct val="120000"/>
              </a:lnSpc>
              <a:buNone/>
              <a:defRPr sz="1200"/>
            </a:lvl5pPr>
          </a:lstStyle>
          <a:p>
            <a:pPr lvl="0"/>
            <a:r>
              <a:rPr lang="en-US" noProof="0"/>
              <a:t>Insert short description here.</a:t>
            </a:r>
          </a:p>
        </p:txBody>
      </p:sp>
      <p:cxnSp>
        <p:nvCxnSpPr>
          <p:cNvPr id="11" name="Straight Connector 10">
            <a:extLst>
              <a:ext uri="{FF2B5EF4-FFF2-40B4-BE49-F238E27FC236}">
                <a16:creationId xmlns:a16="http://schemas.microsoft.com/office/drawing/2014/main" id="{E95F950B-A4A4-FEF4-41B6-3E5771814FF6}"/>
              </a:ext>
              <a:ext uri="{C183D7F6-B498-43B3-948B-1728B52AA6E4}">
                <adec:decorative xmlns:adec="http://schemas.microsoft.com/office/drawing/2017/decorative" val="1"/>
              </a:ext>
            </a:extLst>
          </p:cNvPr>
          <p:cNvCxnSpPr>
            <a:cxnSpLocks/>
          </p:cNvCxnSpPr>
          <p:nvPr userDrawn="1"/>
        </p:nvCxnSpPr>
        <p:spPr>
          <a:xfrm>
            <a:off x="520700" y="5627939"/>
            <a:ext cx="1090715"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91B79519-36BC-721E-29C3-6B896B5E20B3}"/>
              </a:ext>
            </a:extLst>
          </p:cNvPr>
          <p:cNvSpPr>
            <a:spLocks noGrp="1"/>
          </p:cNvSpPr>
          <p:nvPr>
            <p:ph type="body" sz="quarter" idx="14" hasCustomPrompt="1"/>
          </p:nvPr>
        </p:nvSpPr>
        <p:spPr>
          <a:xfrm>
            <a:off x="535358" y="5794375"/>
            <a:ext cx="3030537" cy="340611"/>
          </a:xfrm>
          <a:prstGeom prst="rect">
            <a:avLst/>
          </a:prstGeom>
        </p:spPr>
        <p:txBody>
          <a:bodyPr/>
          <a:lstStyle>
            <a:lvl1pPr marL="0" indent="0">
              <a:buNone/>
              <a:defRPr sz="1400" b="0" i="0">
                <a:latin typeface="+mn-lt"/>
              </a:defRPr>
            </a:lvl1pPr>
          </a:lstStyle>
          <a:p>
            <a:pPr lvl="0"/>
            <a:r>
              <a:rPr lang="en-US"/>
              <a:t>Date here</a:t>
            </a:r>
          </a:p>
        </p:txBody>
      </p:sp>
      <p:sp>
        <p:nvSpPr>
          <p:cNvPr id="14" name="Text Placeholder 2">
            <a:extLst>
              <a:ext uri="{FF2B5EF4-FFF2-40B4-BE49-F238E27FC236}">
                <a16:creationId xmlns:a16="http://schemas.microsoft.com/office/drawing/2014/main" id="{63628202-1AB6-EFE4-8AED-BBCA894A8EB7}"/>
              </a:ext>
            </a:extLst>
          </p:cNvPr>
          <p:cNvSpPr>
            <a:spLocks noGrp="1"/>
          </p:cNvSpPr>
          <p:nvPr>
            <p:ph type="body" sz="quarter" idx="15" hasCustomPrompt="1"/>
          </p:nvPr>
        </p:nvSpPr>
        <p:spPr>
          <a:xfrm>
            <a:off x="535358" y="6191323"/>
            <a:ext cx="3030537" cy="340611"/>
          </a:xfrm>
          <a:prstGeom prst="rect">
            <a:avLst/>
          </a:prstGeom>
        </p:spPr>
        <p:txBody>
          <a:bodyPr anchor="ctr"/>
          <a:lstStyle>
            <a:lvl1pPr marL="0" indent="0">
              <a:buNone/>
              <a:defRPr sz="800" b="0" i="0">
                <a:latin typeface="+mn-lt"/>
              </a:defRPr>
            </a:lvl1pPr>
          </a:lstStyle>
          <a:p>
            <a:pPr lvl="0"/>
            <a:r>
              <a:rPr lang="en-US"/>
              <a:t>Confidentiality Status (if needed)</a:t>
            </a:r>
          </a:p>
        </p:txBody>
      </p:sp>
      <p:pic>
        <p:nvPicPr>
          <p:cNvPr id="6" name="Thomson Reuters Logo - White">
            <a:extLst>
              <a:ext uri="{FF2B5EF4-FFF2-40B4-BE49-F238E27FC236}">
                <a16:creationId xmlns:a16="http://schemas.microsoft.com/office/drawing/2014/main" id="{14EBFFDD-8AA5-09D0-9A45-60F5C28BED9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377117" y="5898517"/>
            <a:ext cx="1279525" cy="424171"/>
          </a:xfrm>
          <a:prstGeom prst="rect">
            <a:avLst/>
          </a:prstGeom>
        </p:spPr>
      </p:pic>
    </p:spTree>
    <p:extLst>
      <p:ext uri="{BB962C8B-B14F-4D97-AF65-F5344CB8AC3E}">
        <p14:creationId xmlns:p14="http://schemas.microsoft.com/office/powerpoint/2010/main" val="9970608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large headline_1c_eyebrow">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8E62384-77E5-FEB8-4B00-DA357C59A533}"/>
              </a:ext>
            </a:extLst>
          </p:cNvPr>
          <p:cNvSpPr>
            <a:spLocks noGrp="1"/>
          </p:cNvSpPr>
          <p:nvPr>
            <p:ph type="body" sz="quarter" idx="12" hasCustomPrompt="1"/>
          </p:nvPr>
        </p:nvSpPr>
        <p:spPr>
          <a:xfrm>
            <a:off x="457200" y="310616"/>
            <a:ext cx="5683250" cy="230832"/>
          </a:xfrm>
          <a:prstGeom prst="rect">
            <a:avLst/>
          </a:prstGeom>
        </p:spPr>
        <p:txBody>
          <a:bodyPr>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6" name="Title 5">
            <a:extLst>
              <a:ext uri="{FF2B5EF4-FFF2-40B4-BE49-F238E27FC236}">
                <a16:creationId xmlns:a16="http://schemas.microsoft.com/office/drawing/2014/main" id="{B9DA1A8D-89FB-CB99-BE8C-738A378F8249}"/>
              </a:ext>
            </a:extLst>
          </p:cNvPr>
          <p:cNvSpPr>
            <a:spLocks noGrp="1"/>
          </p:cNvSpPr>
          <p:nvPr>
            <p:ph type="title" hasCustomPrompt="1"/>
          </p:nvPr>
        </p:nvSpPr>
        <p:spPr>
          <a:xfrm>
            <a:off x="473869" y="685518"/>
            <a:ext cx="11150600" cy="553998"/>
          </a:xfrm>
          <a:prstGeom prst="rect">
            <a:avLst/>
          </a:prstGeom>
        </p:spPr>
        <p:txBody>
          <a:bodyPr wrap="square">
            <a:spAutoFit/>
          </a:bodyPr>
          <a:lstStyle>
            <a:lvl1pPr>
              <a:defRPr sz="4000" spc="0" baseline="0">
                <a:solidFill>
                  <a:schemeClr val="accent2"/>
                </a:solidFill>
              </a:defRPr>
            </a:lvl1pPr>
          </a:lstStyle>
          <a:p>
            <a:r>
              <a:rPr lang="en-US" noProof="0"/>
              <a:t>Large headline example</a:t>
            </a:r>
          </a:p>
        </p:txBody>
      </p:sp>
      <p:sp>
        <p:nvSpPr>
          <p:cNvPr id="7" name="Text Placeholder 6">
            <a:extLst>
              <a:ext uri="{FF2B5EF4-FFF2-40B4-BE49-F238E27FC236}">
                <a16:creationId xmlns:a16="http://schemas.microsoft.com/office/drawing/2014/main" id="{6DCE7358-C1FF-DDD9-7B96-9AE0BEEA3541}"/>
              </a:ext>
            </a:extLst>
          </p:cNvPr>
          <p:cNvSpPr>
            <a:spLocks noGrp="1"/>
          </p:cNvSpPr>
          <p:nvPr>
            <p:ph type="body" sz="quarter" idx="32" hasCustomPrompt="1"/>
          </p:nvPr>
        </p:nvSpPr>
        <p:spPr>
          <a:xfrm>
            <a:off x="473869" y="1474627"/>
            <a:ext cx="11196637" cy="436562"/>
          </a:xfrm>
          <a:prstGeom prst="rect">
            <a:avLst/>
          </a:prstGeom>
        </p:spPr>
        <p:txBody>
          <a:bodyPr anchor="ctr"/>
          <a:lstStyle>
            <a:lvl1pPr>
              <a:defRPr sz="2000" b="0" i="0">
                <a:solidFill>
                  <a:schemeClr val="tx2"/>
                </a:solidFill>
                <a:latin typeface="+mj-lt"/>
              </a:defRPr>
            </a:lvl1pPr>
          </a:lstStyle>
          <a:p>
            <a:pPr lvl="0"/>
            <a:r>
              <a:rPr lang="en-US"/>
              <a:t>Subhead here</a:t>
            </a:r>
          </a:p>
        </p:txBody>
      </p:sp>
      <p:sp>
        <p:nvSpPr>
          <p:cNvPr id="14" name="Text Placeholder 15">
            <a:extLst>
              <a:ext uri="{FF2B5EF4-FFF2-40B4-BE49-F238E27FC236}">
                <a16:creationId xmlns:a16="http://schemas.microsoft.com/office/drawing/2014/main" id="{2222CD00-11CD-CE54-8EC4-E2304D65740B}"/>
              </a:ext>
            </a:extLst>
          </p:cNvPr>
          <p:cNvSpPr>
            <a:spLocks noGrp="1"/>
          </p:cNvSpPr>
          <p:nvPr>
            <p:ph type="body" sz="quarter" idx="29"/>
          </p:nvPr>
        </p:nvSpPr>
        <p:spPr>
          <a:xfrm>
            <a:off x="457200" y="2146300"/>
            <a:ext cx="11285106" cy="38516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3759461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Large headline_1c">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DA1A8D-89FB-CB99-BE8C-738A378F8249}"/>
              </a:ext>
            </a:extLst>
          </p:cNvPr>
          <p:cNvSpPr>
            <a:spLocks noGrp="1"/>
          </p:cNvSpPr>
          <p:nvPr>
            <p:ph type="title" hasCustomPrompt="1"/>
          </p:nvPr>
        </p:nvSpPr>
        <p:spPr>
          <a:xfrm>
            <a:off x="473869" y="685518"/>
            <a:ext cx="11150600" cy="553998"/>
          </a:xfrm>
          <a:prstGeom prst="rect">
            <a:avLst/>
          </a:prstGeom>
        </p:spPr>
        <p:txBody>
          <a:bodyPr wrap="square">
            <a:spAutoFit/>
          </a:bodyPr>
          <a:lstStyle>
            <a:lvl1pPr>
              <a:defRPr sz="4000" spc="0" baseline="0">
                <a:solidFill>
                  <a:schemeClr val="accent2"/>
                </a:solidFill>
              </a:defRPr>
            </a:lvl1pPr>
          </a:lstStyle>
          <a:p>
            <a:r>
              <a:rPr lang="en-US" noProof="0"/>
              <a:t>Large headline example</a:t>
            </a:r>
          </a:p>
        </p:txBody>
      </p:sp>
      <p:sp>
        <p:nvSpPr>
          <p:cNvPr id="7" name="Text Placeholder 6">
            <a:extLst>
              <a:ext uri="{FF2B5EF4-FFF2-40B4-BE49-F238E27FC236}">
                <a16:creationId xmlns:a16="http://schemas.microsoft.com/office/drawing/2014/main" id="{6DCE7358-C1FF-DDD9-7B96-9AE0BEEA3541}"/>
              </a:ext>
            </a:extLst>
          </p:cNvPr>
          <p:cNvSpPr>
            <a:spLocks noGrp="1"/>
          </p:cNvSpPr>
          <p:nvPr>
            <p:ph type="body" sz="quarter" idx="32" hasCustomPrompt="1"/>
          </p:nvPr>
        </p:nvSpPr>
        <p:spPr>
          <a:xfrm>
            <a:off x="473869" y="1474627"/>
            <a:ext cx="11196637" cy="436562"/>
          </a:xfrm>
          <a:prstGeom prst="rect">
            <a:avLst/>
          </a:prstGeom>
        </p:spPr>
        <p:txBody>
          <a:bodyPr anchor="ctr"/>
          <a:lstStyle>
            <a:lvl1pPr>
              <a:defRPr sz="2000" b="0" i="0">
                <a:solidFill>
                  <a:schemeClr val="tx2"/>
                </a:solidFill>
                <a:latin typeface="+mj-lt"/>
              </a:defRPr>
            </a:lvl1pPr>
          </a:lstStyle>
          <a:p>
            <a:pPr lvl="0"/>
            <a:r>
              <a:rPr lang="en-US"/>
              <a:t>Subhead here</a:t>
            </a:r>
          </a:p>
        </p:txBody>
      </p:sp>
      <p:sp>
        <p:nvSpPr>
          <p:cNvPr id="14" name="Text Placeholder 15">
            <a:extLst>
              <a:ext uri="{FF2B5EF4-FFF2-40B4-BE49-F238E27FC236}">
                <a16:creationId xmlns:a16="http://schemas.microsoft.com/office/drawing/2014/main" id="{2222CD00-11CD-CE54-8EC4-E2304D65740B}"/>
              </a:ext>
            </a:extLst>
          </p:cNvPr>
          <p:cNvSpPr>
            <a:spLocks noGrp="1"/>
          </p:cNvSpPr>
          <p:nvPr>
            <p:ph type="body" sz="quarter" idx="29"/>
          </p:nvPr>
        </p:nvSpPr>
        <p:spPr>
          <a:xfrm>
            <a:off x="457200" y="2146300"/>
            <a:ext cx="11285106" cy="38516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3778020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large headline_2c_eyebrow">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8E62384-77E5-FEB8-4B00-DA357C59A533}"/>
              </a:ext>
            </a:extLst>
          </p:cNvPr>
          <p:cNvSpPr>
            <a:spLocks noGrp="1"/>
          </p:cNvSpPr>
          <p:nvPr>
            <p:ph type="body" sz="quarter" idx="12" hasCustomPrompt="1"/>
          </p:nvPr>
        </p:nvSpPr>
        <p:spPr>
          <a:xfrm>
            <a:off x="457200" y="310616"/>
            <a:ext cx="5683250" cy="230832"/>
          </a:xfrm>
          <a:prstGeom prst="rect">
            <a:avLst/>
          </a:prstGeom>
        </p:spPr>
        <p:txBody>
          <a:bodyPr>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6" name="Title 5">
            <a:extLst>
              <a:ext uri="{FF2B5EF4-FFF2-40B4-BE49-F238E27FC236}">
                <a16:creationId xmlns:a16="http://schemas.microsoft.com/office/drawing/2014/main" id="{B9DA1A8D-89FB-CB99-BE8C-738A378F8249}"/>
              </a:ext>
            </a:extLst>
          </p:cNvPr>
          <p:cNvSpPr>
            <a:spLocks noGrp="1"/>
          </p:cNvSpPr>
          <p:nvPr>
            <p:ph type="title" hasCustomPrompt="1"/>
          </p:nvPr>
        </p:nvSpPr>
        <p:spPr>
          <a:xfrm>
            <a:off x="473869" y="685518"/>
            <a:ext cx="11150600" cy="553998"/>
          </a:xfrm>
          <a:prstGeom prst="rect">
            <a:avLst/>
          </a:prstGeom>
        </p:spPr>
        <p:txBody>
          <a:bodyPr wrap="square">
            <a:spAutoFit/>
          </a:bodyPr>
          <a:lstStyle>
            <a:lvl1pPr>
              <a:defRPr sz="4000" spc="0" baseline="0">
                <a:solidFill>
                  <a:schemeClr val="accent2"/>
                </a:solidFill>
              </a:defRPr>
            </a:lvl1pPr>
          </a:lstStyle>
          <a:p>
            <a:r>
              <a:rPr lang="en-US" noProof="0"/>
              <a:t>Large headline example</a:t>
            </a:r>
          </a:p>
        </p:txBody>
      </p:sp>
      <p:sp>
        <p:nvSpPr>
          <p:cNvPr id="7" name="Text Placeholder 6">
            <a:extLst>
              <a:ext uri="{FF2B5EF4-FFF2-40B4-BE49-F238E27FC236}">
                <a16:creationId xmlns:a16="http://schemas.microsoft.com/office/drawing/2014/main" id="{6DCE7358-C1FF-DDD9-7B96-9AE0BEEA3541}"/>
              </a:ext>
            </a:extLst>
          </p:cNvPr>
          <p:cNvSpPr>
            <a:spLocks noGrp="1"/>
          </p:cNvSpPr>
          <p:nvPr>
            <p:ph type="body" sz="quarter" idx="32" hasCustomPrompt="1"/>
          </p:nvPr>
        </p:nvSpPr>
        <p:spPr>
          <a:xfrm>
            <a:off x="473869" y="1474627"/>
            <a:ext cx="11196637" cy="436562"/>
          </a:xfrm>
          <a:prstGeom prst="rect">
            <a:avLst/>
          </a:prstGeom>
        </p:spPr>
        <p:txBody>
          <a:bodyPr anchor="ctr"/>
          <a:lstStyle>
            <a:lvl1pPr>
              <a:defRPr sz="2000" b="0" i="0">
                <a:solidFill>
                  <a:schemeClr val="tx2"/>
                </a:solidFill>
                <a:latin typeface="+mj-lt"/>
              </a:defRPr>
            </a:lvl1pPr>
          </a:lstStyle>
          <a:p>
            <a:pPr lvl="0"/>
            <a:r>
              <a:rPr lang="en-US"/>
              <a:t>Subhead here</a:t>
            </a:r>
          </a:p>
        </p:txBody>
      </p:sp>
      <p:sp>
        <p:nvSpPr>
          <p:cNvPr id="5" name="Text Placeholder 15">
            <a:extLst>
              <a:ext uri="{FF2B5EF4-FFF2-40B4-BE49-F238E27FC236}">
                <a16:creationId xmlns:a16="http://schemas.microsoft.com/office/drawing/2014/main" id="{2D72E4B2-B876-2B89-2780-9C08838EEDC8}"/>
              </a:ext>
            </a:extLst>
          </p:cNvPr>
          <p:cNvSpPr>
            <a:spLocks noGrp="1"/>
          </p:cNvSpPr>
          <p:nvPr>
            <p:ph type="body" sz="quarter" idx="29"/>
          </p:nvPr>
        </p:nvSpPr>
        <p:spPr>
          <a:xfrm>
            <a:off x="457200" y="2146300"/>
            <a:ext cx="5480050" cy="38516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5">
            <a:extLst>
              <a:ext uri="{FF2B5EF4-FFF2-40B4-BE49-F238E27FC236}">
                <a16:creationId xmlns:a16="http://schemas.microsoft.com/office/drawing/2014/main" id="{CC2B3114-987F-43ED-4A96-CFDA03A65406}"/>
              </a:ext>
            </a:extLst>
          </p:cNvPr>
          <p:cNvSpPr>
            <a:spLocks noGrp="1"/>
          </p:cNvSpPr>
          <p:nvPr>
            <p:ph type="body" sz="quarter" idx="30"/>
          </p:nvPr>
        </p:nvSpPr>
        <p:spPr>
          <a:xfrm>
            <a:off x="6254750" y="2146300"/>
            <a:ext cx="5480050" cy="38516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02519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_large headline_2c">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DA1A8D-89FB-CB99-BE8C-738A378F8249}"/>
              </a:ext>
            </a:extLst>
          </p:cNvPr>
          <p:cNvSpPr>
            <a:spLocks noGrp="1"/>
          </p:cNvSpPr>
          <p:nvPr>
            <p:ph type="title" hasCustomPrompt="1"/>
          </p:nvPr>
        </p:nvSpPr>
        <p:spPr>
          <a:xfrm>
            <a:off x="473869" y="685518"/>
            <a:ext cx="11150600" cy="553998"/>
          </a:xfrm>
          <a:prstGeom prst="rect">
            <a:avLst/>
          </a:prstGeom>
        </p:spPr>
        <p:txBody>
          <a:bodyPr wrap="square">
            <a:spAutoFit/>
          </a:bodyPr>
          <a:lstStyle>
            <a:lvl1pPr>
              <a:defRPr sz="4000" spc="0" baseline="0">
                <a:solidFill>
                  <a:schemeClr val="accent2"/>
                </a:solidFill>
              </a:defRPr>
            </a:lvl1pPr>
          </a:lstStyle>
          <a:p>
            <a:r>
              <a:rPr lang="en-US" noProof="0"/>
              <a:t>Large headline example</a:t>
            </a:r>
          </a:p>
        </p:txBody>
      </p:sp>
      <p:sp>
        <p:nvSpPr>
          <p:cNvPr id="7" name="Text Placeholder 6">
            <a:extLst>
              <a:ext uri="{FF2B5EF4-FFF2-40B4-BE49-F238E27FC236}">
                <a16:creationId xmlns:a16="http://schemas.microsoft.com/office/drawing/2014/main" id="{6DCE7358-C1FF-DDD9-7B96-9AE0BEEA3541}"/>
              </a:ext>
            </a:extLst>
          </p:cNvPr>
          <p:cNvSpPr>
            <a:spLocks noGrp="1"/>
          </p:cNvSpPr>
          <p:nvPr>
            <p:ph type="body" sz="quarter" idx="32" hasCustomPrompt="1"/>
          </p:nvPr>
        </p:nvSpPr>
        <p:spPr>
          <a:xfrm>
            <a:off x="473869" y="1474627"/>
            <a:ext cx="11196637" cy="436562"/>
          </a:xfrm>
          <a:prstGeom prst="rect">
            <a:avLst/>
          </a:prstGeom>
        </p:spPr>
        <p:txBody>
          <a:bodyPr anchor="ctr"/>
          <a:lstStyle>
            <a:lvl1pPr>
              <a:defRPr sz="2000" b="0" i="0">
                <a:solidFill>
                  <a:schemeClr val="tx2"/>
                </a:solidFill>
                <a:latin typeface="+mj-lt"/>
              </a:defRPr>
            </a:lvl1pPr>
          </a:lstStyle>
          <a:p>
            <a:pPr lvl="0"/>
            <a:r>
              <a:rPr lang="en-US"/>
              <a:t>Subhead here</a:t>
            </a:r>
          </a:p>
        </p:txBody>
      </p:sp>
      <p:sp>
        <p:nvSpPr>
          <p:cNvPr id="5" name="Text Placeholder 15">
            <a:extLst>
              <a:ext uri="{FF2B5EF4-FFF2-40B4-BE49-F238E27FC236}">
                <a16:creationId xmlns:a16="http://schemas.microsoft.com/office/drawing/2014/main" id="{2D72E4B2-B876-2B89-2780-9C08838EEDC8}"/>
              </a:ext>
            </a:extLst>
          </p:cNvPr>
          <p:cNvSpPr>
            <a:spLocks noGrp="1"/>
          </p:cNvSpPr>
          <p:nvPr>
            <p:ph type="body" sz="quarter" idx="29"/>
          </p:nvPr>
        </p:nvSpPr>
        <p:spPr>
          <a:xfrm>
            <a:off x="457200" y="2146300"/>
            <a:ext cx="5480050" cy="38516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5">
            <a:extLst>
              <a:ext uri="{FF2B5EF4-FFF2-40B4-BE49-F238E27FC236}">
                <a16:creationId xmlns:a16="http://schemas.microsoft.com/office/drawing/2014/main" id="{CC2B3114-987F-43ED-4A96-CFDA03A65406}"/>
              </a:ext>
            </a:extLst>
          </p:cNvPr>
          <p:cNvSpPr>
            <a:spLocks noGrp="1"/>
          </p:cNvSpPr>
          <p:nvPr>
            <p:ph type="body" sz="quarter" idx="30"/>
          </p:nvPr>
        </p:nvSpPr>
        <p:spPr>
          <a:xfrm>
            <a:off x="6254750" y="2146300"/>
            <a:ext cx="5480050" cy="38516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8224006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4_large headline_3c_eyebrow">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8E62384-77E5-FEB8-4B00-DA357C59A533}"/>
              </a:ext>
            </a:extLst>
          </p:cNvPr>
          <p:cNvSpPr>
            <a:spLocks noGrp="1"/>
          </p:cNvSpPr>
          <p:nvPr>
            <p:ph type="body" sz="quarter" idx="12" hasCustomPrompt="1"/>
          </p:nvPr>
        </p:nvSpPr>
        <p:spPr>
          <a:xfrm>
            <a:off x="457200" y="310616"/>
            <a:ext cx="5683250" cy="230832"/>
          </a:xfrm>
          <a:prstGeom prst="rect">
            <a:avLst/>
          </a:prstGeom>
        </p:spPr>
        <p:txBody>
          <a:bodyPr>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6" name="Title 5">
            <a:extLst>
              <a:ext uri="{FF2B5EF4-FFF2-40B4-BE49-F238E27FC236}">
                <a16:creationId xmlns:a16="http://schemas.microsoft.com/office/drawing/2014/main" id="{B9DA1A8D-89FB-CB99-BE8C-738A378F8249}"/>
              </a:ext>
            </a:extLst>
          </p:cNvPr>
          <p:cNvSpPr>
            <a:spLocks noGrp="1"/>
          </p:cNvSpPr>
          <p:nvPr>
            <p:ph type="title" hasCustomPrompt="1"/>
          </p:nvPr>
        </p:nvSpPr>
        <p:spPr>
          <a:xfrm>
            <a:off x="473869" y="685518"/>
            <a:ext cx="11150600" cy="553998"/>
          </a:xfrm>
          <a:prstGeom prst="rect">
            <a:avLst/>
          </a:prstGeom>
        </p:spPr>
        <p:txBody>
          <a:bodyPr wrap="square">
            <a:spAutoFit/>
          </a:bodyPr>
          <a:lstStyle>
            <a:lvl1pPr>
              <a:defRPr sz="4000" spc="0" baseline="0">
                <a:solidFill>
                  <a:schemeClr val="accent2"/>
                </a:solidFill>
              </a:defRPr>
            </a:lvl1pPr>
          </a:lstStyle>
          <a:p>
            <a:r>
              <a:rPr lang="en-US" noProof="0"/>
              <a:t>Large headline example</a:t>
            </a:r>
          </a:p>
        </p:txBody>
      </p:sp>
      <p:sp>
        <p:nvSpPr>
          <p:cNvPr id="7" name="Text Placeholder 6">
            <a:extLst>
              <a:ext uri="{FF2B5EF4-FFF2-40B4-BE49-F238E27FC236}">
                <a16:creationId xmlns:a16="http://schemas.microsoft.com/office/drawing/2014/main" id="{6DCE7358-C1FF-DDD9-7B96-9AE0BEEA3541}"/>
              </a:ext>
            </a:extLst>
          </p:cNvPr>
          <p:cNvSpPr>
            <a:spLocks noGrp="1"/>
          </p:cNvSpPr>
          <p:nvPr>
            <p:ph type="body" sz="quarter" idx="32" hasCustomPrompt="1"/>
          </p:nvPr>
        </p:nvSpPr>
        <p:spPr>
          <a:xfrm>
            <a:off x="473869" y="1474627"/>
            <a:ext cx="11196637" cy="436562"/>
          </a:xfrm>
          <a:prstGeom prst="rect">
            <a:avLst/>
          </a:prstGeom>
        </p:spPr>
        <p:txBody>
          <a:bodyPr anchor="ctr"/>
          <a:lstStyle>
            <a:lvl1pPr>
              <a:defRPr sz="2000" b="0" i="0">
                <a:solidFill>
                  <a:schemeClr val="tx2"/>
                </a:solidFill>
                <a:latin typeface="+mj-lt"/>
              </a:defRPr>
            </a:lvl1pPr>
          </a:lstStyle>
          <a:p>
            <a:pPr lvl="0"/>
            <a:r>
              <a:rPr lang="en-US"/>
              <a:t>Subhead here</a:t>
            </a:r>
          </a:p>
        </p:txBody>
      </p:sp>
      <p:sp>
        <p:nvSpPr>
          <p:cNvPr id="9" name="Text Placeholder 10">
            <a:extLst>
              <a:ext uri="{FF2B5EF4-FFF2-40B4-BE49-F238E27FC236}">
                <a16:creationId xmlns:a16="http://schemas.microsoft.com/office/drawing/2014/main" id="{C1778C7D-2D85-2C28-32D7-F592464C37B4}"/>
              </a:ext>
            </a:extLst>
          </p:cNvPr>
          <p:cNvSpPr>
            <a:spLocks noGrp="1"/>
          </p:cNvSpPr>
          <p:nvPr>
            <p:ph type="body" sz="quarter" idx="13" hasCustomPrompt="1"/>
          </p:nvPr>
        </p:nvSpPr>
        <p:spPr>
          <a:xfrm>
            <a:off x="482599" y="2146300"/>
            <a:ext cx="2301875" cy="3851668"/>
          </a:xfrm>
          <a:prstGeom prst="rect">
            <a:avLst/>
          </a:prstGeom>
        </p:spPr>
        <p:txBody>
          <a:bodyPr wrap="square">
            <a:noAutofit/>
          </a:bodyPr>
          <a:lstStyle>
            <a:lvl1pPr marL="0" indent="0">
              <a:lnSpc>
                <a:spcPct val="100000"/>
              </a:lnSpc>
              <a:buNone/>
              <a:defRPr sz="1600" b="0">
                <a:latin typeface="+mj-lt"/>
              </a:defRPr>
            </a:lvl1pPr>
          </a:lstStyle>
          <a:p>
            <a:pPr lvl="0"/>
            <a:r>
              <a:rPr lang="en-US" noProof="0"/>
              <a:t>Intro paragraph style – use this for your opening statement.</a:t>
            </a:r>
          </a:p>
        </p:txBody>
      </p:sp>
      <p:sp>
        <p:nvSpPr>
          <p:cNvPr id="11" name="Text Placeholder 15">
            <a:extLst>
              <a:ext uri="{FF2B5EF4-FFF2-40B4-BE49-F238E27FC236}">
                <a16:creationId xmlns:a16="http://schemas.microsoft.com/office/drawing/2014/main" id="{8E3819FF-CA2E-2B86-AC3F-50D5E59ACC31}"/>
              </a:ext>
            </a:extLst>
          </p:cNvPr>
          <p:cNvSpPr>
            <a:spLocks noGrp="1"/>
          </p:cNvSpPr>
          <p:nvPr>
            <p:ph type="body" sz="quarter" idx="29"/>
          </p:nvPr>
        </p:nvSpPr>
        <p:spPr>
          <a:xfrm>
            <a:off x="3013075" y="2146300"/>
            <a:ext cx="4251324" cy="38516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5">
            <a:extLst>
              <a:ext uri="{FF2B5EF4-FFF2-40B4-BE49-F238E27FC236}">
                <a16:creationId xmlns:a16="http://schemas.microsoft.com/office/drawing/2014/main" id="{AF4FDB04-8586-620F-60D7-A1F1C55F37F6}"/>
              </a:ext>
            </a:extLst>
          </p:cNvPr>
          <p:cNvSpPr>
            <a:spLocks noGrp="1"/>
          </p:cNvSpPr>
          <p:nvPr>
            <p:ph type="body" sz="quarter" idx="28"/>
          </p:nvPr>
        </p:nvSpPr>
        <p:spPr>
          <a:xfrm>
            <a:off x="7483477" y="2146300"/>
            <a:ext cx="4251324" cy="38516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7719249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5_large headline_3c">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DA1A8D-89FB-CB99-BE8C-738A378F8249}"/>
              </a:ext>
            </a:extLst>
          </p:cNvPr>
          <p:cNvSpPr>
            <a:spLocks noGrp="1"/>
          </p:cNvSpPr>
          <p:nvPr>
            <p:ph type="title" hasCustomPrompt="1"/>
          </p:nvPr>
        </p:nvSpPr>
        <p:spPr>
          <a:xfrm>
            <a:off x="473869" y="685518"/>
            <a:ext cx="11150600" cy="553998"/>
          </a:xfrm>
          <a:prstGeom prst="rect">
            <a:avLst/>
          </a:prstGeom>
        </p:spPr>
        <p:txBody>
          <a:bodyPr wrap="square">
            <a:spAutoFit/>
          </a:bodyPr>
          <a:lstStyle>
            <a:lvl1pPr>
              <a:defRPr sz="4000" spc="0" baseline="0">
                <a:solidFill>
                  <a:schemeClr val="accent2"/>
                </a:solidFill>
              </a:defRPr>
            </a:lvl1pPr>
          </a:lstStyle>
          <a:p>
            <a:r>
              <a:rPr lang="en-US" noProof="0"/>
              <a:t>Large headline example</a:t>
            </a:r>
          </a:p>
        </p:txBody>
      </p:sp>
      <p:sp>
        <p:nvSpPr>
          <p:cNvPr id="7" name="Text Placeholder 6">
            <a:extLst>
              <a:ext uri="{FF2B5EF4-FFF2-40B4-BE49-F238E27FC236}">
                <a16:creationId xmlns:a16="http://schemas.microsoft.com/office/drawing/2014/main" id="{6DCE7358-C1FF-DDD9-7B96-9AE0BEEA3541}"/>
              </a:ext>
            </a:extLst>
          </p:cNvPr>
          <p:cNvSpPr>
            <a:spLocks noGrp="1"/>
          </p:cNvSpPr>
          <p:nvPr>
            <p:ph type="body" sz="quarter" idx="32" hasCustomPrompt="1"/>
          </p:nvPr>
        </p:nvSpPr>
        <p:spPr>
          <a:xfrm>
            <a:off x="473869" y="1474627"/>
            <a:ext cx="11196637" cy="436562"/>
          </a:xfrm>
          <a:prstGeom prst="rect">
            <a:avLst/>
          </a:prstGeom>
        </p:spPr>
        <p:txBody>
          <a:bodyPr anchor="ctr"/>
          <a:lstStyle>
            <a:lvl1pPr>
              <a:defRPr sz="2000" b="0" i="0">
                <a:solidFill>
                  <a:schemeClr val="tx2"/>
                </a:solidFill>
                <a:latin typeface="+mj-lt"/>
              </a:defRPr>
            </a:lvl1pPr>
          </a:lstStyle>
          <a:p>
            <a:pPr lvl="0"/>
            <a:r>
              <a:rPr lang="en-US"/>
              <a:t>Subhead here</a:t>
            </a:r>
          </a:p>
        </p:txBody>
      </p:sp>
      <p:sp>
        <p:nvSpPr>
          <p:cNvPr id="9" name="Text Placeholder 10">
            <a:extLst>
              <a:ext uri="{FF2B5EF4-FFF2-40B4-BE49-F238E27FC236}">
                <a16:creationId xmlns:a16="http://schemas.microsoft.com/office/drawing/2014/main" id="{C1778C7D-2D85-2C28-32D7-F592464C37B4}"/>
              </a:ext>
            </a:extLst>
          </p:cNvPr>
          <p:cNvSpPr>
            <a:spLocks noGrp="1"/>
          </p:cNvSpPr>
          <p:nvPr>
            <p:ph type="body" sz="quarter" idx="13" hasCustomPrompt="1"/>
          </p:nvPr>
        </p:nvSpPr>
        <p:spPr>
          <a:xfrm>
            <a:off x="482599" y="2146300"/>
            <a:ext cx="2301875" cy="3851668"/>
          </a:xfrm>
          <a:prstGeom prst="rect">
            <a:avLst/>
          </a:prstGeom>
        </p:spPr>
        <p:txBody>
          <a:bodyPr wrap="square">
            <a:noAutofit/>
          </a:bodyPr>
          <a:lstStyle>
            <a:lvl1pPr marL="0" indent="0">
              <a:lnSpc>
                <a:spcPct val="100000"/>
              </a:lnSpc>
              <a:buNone/>
              <a:defRPr sz="1600" b="0">
                <a:latin typeface="+mj-lt"/>
              </a:defRPr>
            </a:lvl1pPr>
          </a:lstStyle>
          <a:p>
            <a:pPr lvl="0"/>
            <a:r>
              <a:rPr lang="en-US" noProof="0"/>
              <a:t>Intro paragraph style – use this for your opening statement.</a:t>
            </a:r>
          </a:p>
        </p:txBody>
      </p:sp>
      <p:sp>
        <p:nvSpPr>
          <p:cNvPr id="11" name="Text Placeholder 15">
            <a:extLst>
              <a:ext uri="{FF2B5EF4-FFF2-40B4-BE49-F238E27FC236}">
                <a16:creationId xmlns:a16="http://schemas.microsoft.com/office/drawing/2014/main" id="{8E3819FF-CA2E-2B86-AC3F-50D5E59ACC31}"/>
              </a:ext>
            </a:extLst>
          </p:cNvPr>
          <p:cNvSpPr>
            <a:spLocks noGrp="1"/>
          </p:cNvSpPr>
          <p:nvPr>
            <p:ph type="body" sz="quarter" idx="29"/>
          </p:nvPr>
        </p:nvSpPr>
        <p:spPr>
          <a:xfrm>
            <a:off x="3013075" y="2146300"/>
            <a:ext cx="4251324" cy="38516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5">
            <a:extLst>
              <a:ext uri="{FF2B5EF4-FFF2-40B4-BE49-F238E27FC236}">
                <a16:creationId xmlns:a16="http://schemas.microsoft.com/office/drawing/2014/main" id="{AF4FDB04-8586-620F-60D7-A1F1C55F37F6}"/>
              </a:ext>
            </a:extLst>
          </p:cNvPr>
          <p:cNvSpPr>
            <a:spLocks noGrp="1"/>
          </p:cNvSpPr>
          <p:nvPr>
            <p:ph type="body" sz="quarter" idx="28"/>
          </p:nvPr>
        </p:nvSpPr>
        <p:spPr>
          <a:xfrm>
            <a:off x="7483477" y="2146300"/>
            <a:ext cx="4251324" cy="38516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2192547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large headline_1c_photo_eyebrow">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8E62384-77E5-FEB8-4B00-DA357C59A533}"/>
              </a:ext>
            </a:extLst>
          </p:cNvPr>
          <p:cNvSpPr>
            <a:spLocks noGrp="1"/>
          </p:cNvSpPr>
          <p:nvPr>
            <p:ph type="body" sz="quarter" idx="12" hasCustomPrompt="1"/>
          </p:nvPr>
        </p:nvSpPr>
        <p:spPr>
          <a:xfrm>
            <a:off x="457200" y="310616"/>
            <a:ext cx="5683250" cy="230832"/>
          </a:xfrm>
          <a:prstGeom prst="rect">
            <a:avLst/>
          </a:prstGeom>
        </p:spPr>
        <p:txBody>
          <a:bodyPr>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12" name="Title 5">
            <a:extLst>
              <a:ext uri="{FF2B5EF4-FFF2-40B4-BE49-F238E27FC236}">
                <a16:creationId xmlns:a16="http://schemas.microsoft.com/office/drawing/2014/main" id="{749F0F4D-3317-7D97-8CE0-1E2B871FFE7B}"/>
              </a:ext>
            </a:extLst>
          </p:cNvPr>
          <p:cNvSpPr>
            <a:spLocks noGrp="1"/>
          </p:cNvSpPr>
          <p:nvPr>
            <p:ph type="title" hasCustomPrompt="1"/>
          </p:nvPr>
        </p:nvSpPr>
        <p:spPr>
          <a:xfrm>
            <a:off x="473869" y="639352"/>
            <a:ext cx="6146006" cy="646331"/>
          </a:xfrm>
          <a:prstGeom prst="rect">
            <a:avLst/>
          </a:prstGeom>
        </p:spPr>
        <p:txBody>
          <a:bodyPr wrap="square">
            <a:spAutoFit/>
          </a:bodyPr>
          <a:lstStyle>
            <a:lvl1pPr>
              <a:defRPr sz="4000" spc="0" baseline="0">
                <a:solidFill>
                  <a:schemeClr val="accent2"/>
                </a:solidFill>
              </a:defRPr>
            </a:lvl1pPr>
          </a:lstStyle>
          <a:p>
            <a:r>
              <a:rPr lang="en-US" noProof="0"/>
              <a:t>Large headline example</a:t>
            </a:r>
          </a:p>
        </p:txBody>
      </p:sp>
      <p:sp>
        <p:nvSpPr>
          <p:cNvPr id="5" name="Picture Placeholder 13">
            <a:extLst>
              <a:ext uri="{FF2B5EF4-FFF2-40B4-BE49-F238E27FC236}">
                <a16:creationId xmlns:a16="http://schemas.microsoft.com/office/drawing/2014/main" id="{741C1BF9-7EA1-2A7D-9965-499A3E52D9A4}"/>
              </a:ext>
              <a:ext uri="{C183D7F6-B498-43B3-948B-1728B52AA6E4}">
                <adec:decorative xmlns:adec="http://schemas.microsoft.com/office/drawing/2017/decorative" val="1"/>
              </a:ext>
            </a:extLst>
          </p:cNvPr>
          <p:cNvSpPr>
            <a:spLocks noGrp="1"/>
          </p:cNvSpPr>
          <p:nvPr>
            <p:ph type="pic" sz="quarter" idx="24" hasCustomPrompt="1"/>
          </p:nvPr>
        </p:nvSpPr>
        <p:spPr>
          <a:xfrm>
            <a:off x="6848474" y="725500"/>
            <a:ext cx="4886325" cy="5258279"/>
          </a:xfrm>
          <a:prstGeom prst="rect">
            <a:avLst/>
          </a:prstGeom>
          <a:solidFill>
            <a:schemeClr val="bg2"/>
          </a:solidFill>
        </p:spPr>
        <p:txBody>
          <a:bodyPr anchor="b"/>
          <a:lstStyle>
            <a:lvl1pPr marL="0" indent="0" algn="r">
              <a:buNone/>
              <a:defRPr b="0" i="0">
                <a:latin typeface="Clario" panose="020B0503030300000000" pitchFamily="34" charset="0"/>
              </a:defRPr>
            </a:lvl1pPr>
          </a:lstStyle>
          <a:p>
            <a:r>
              <a:rPr lang="en-US"/>
              <a:t>Drop photo here</a:t>
            </a:r>
          </a:p>
        </p:txBody>
      </p:sp>
      <p:sp>
        <p:nvSpPr>
          <p:cNvPr id="8" name="Text Placeholder 5">
            <a:extLst>
              <a:ext uri="{FF2B5EF4-FFF2-40B4-BE49-F238E27FC236}">
                <a16:creationId xmlns:a16="http://schemas.microsoft.com/office/drawing/2014/main" id="{4FFE5DB2-ED9C-6C74-CB50-8FB5D336C526}"/>
              </a:ext>
              <a:ext uri="{C183D7F6-B498-43B3-948B-1728B52AA6E4}">
                <adec:decorative xmlns:adec="http://schemas.microsoft.com/office/drawing/2017/decorative" val="1"/>
              </a:ext>
            </a:extLst>
          </p:cNvPr>
          <p:cNvSpPr>
            <a:spLocks noGrp="1"/>
          </p:cNvSpPr>
          <p:nvPr>
            <p:ph type="body" sz="quarter" idx="16" hasCustomPrompt="1"/>
          </p:nvPr>
        </p:nvSpPr>
        <p:spPr>
          <a:xfrm>
            <a:off x="9105900" y="469900"/>
            <a:ext cx="2628900" cy="255600"/>
          </a:xfrm>
          <a:prstGeom prst="rect">
            <a:avLst/>
          </a:prstGeom>
        </p:spPr>
        <p:txBody>
          <a:bodyPr lIns="0" tIns="0" rIns="0" bIns="72000" anchor="b" anchorCtr="0"/>
          <a:lstStyle>
            <a:lvl1pPr marL="0" indent="0" algn="r">
              <a:lnSpc>
                <a:spcPct val="100000"/>
              </a:lnSpc>
              <a:buNone/>
              <a:defRPr sz="600" b="0" i="0">
                <a:solidFill>
                  <a:schemeClr val="tx1"/>
                </a:solidFill>
                <a:latin typeface="Clario" panose="020B0503030300000000" pitchFamily="34" charset="0"/>
              </a:defRPr>
            </a:lvl1pPr>
            <a:lvl2pPr marL="457200" indent="0" algn="r">
              <a:buNone/>
              <a:defRPr sz="1200">
                <a:solidFill>
                  <a:schemeClr val="bg1"/>
                </a:solidFill>
              </a:defRPr>
            </a:lvl2pPr>
            <a:lvl3pPr marL="914400" indent="0" algn="r">
              <a:buNone/>
              <a:defRPr sz="1200">
                <a:solidFill>
                  <a:schemeClr val="bg1"/>
                </a:solidFill>
              </a:defRPr>
            </a:lvl3pPr>
            <a:lvl4pPr marL="1371600" indent="0" algn="r">
              <a:buNone/>
              <a:defRPr sz="1200">
                <a:solidFill>
                  <a:schemeClr val="bg1"/>
                </a:solidFill>
              </a:defRPr>
            </a:lvl4pPr>
            <a:lvl5pPr marL="1828800" indent="0" algn="r">
              <a:buNone/>
              <a:defRPr sz="1200">
                <a:solidFill>
                  <a:schemeClr val="bg1"/>
                </a:solidFill>
              </a:defRPr>
            </a:lvl5pPr>
          </a:lstStyle>
          <a:p>
            <a:pPr lvl="0"/>
            <a:r>
              <a:rPr lang="en-US" noProof="0"/>
              <a:t>PHOTO CREDIT HERE</a:t>
            </a:r>
          </a:p>
        </p:txBody>
      </p:sp>
      <p:sp>
        <p:nvSpPr>
          <p:cNvPr id="11" name="Text Placeholder 15">
            <a:extLst>
              <a:ext uri="{FF2B5EF4-FFF2-40B4-BE49-F238E27FC236}">
                <a16:creationId xmlns:a16="http://schemas.microsoft.com/office/drawing/2014/main" id="{8E3819FF-CA2E-2B86-AC3F-50D5E59ACC31}"/>
              </a:ext>
            </a:extLst>
          </p:cNvPr>
          <p:cNvSpPr>
            <a:spLocks noGrp="1"/>
          </p:cNvSpPr>
          <p:nvPr>
            <p:ph type="body" sz="quarter" idx="29"/>
          </p:nvPr>
        </p:nvSpPr>
        <p:spPr>
          <a:xfrm>
            <a:off x="457199" y="1689100"/>
            <a:ext cx="6162675" cy="43088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790297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7_alternative_Layout_3c_eyebrow">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4FE2A-0D11-995E-1207-5E08CF9BC553}"/>
              </a:ext>
              <a:ext uri="{C183D7F6-B498-43B3-948B-1728B52AA6E4}">
                <adec:decorative xmlns:adec="http://schemas.microsoft.com/office/drawing/2017/decorative" val="1"/>
              </a:ext>
            </a:extLst>
          </p:cNvPr>
          <p:cNvSpPr/>
          <p:nvPr userDrawn="1"/>
        </p:nvSpPr>
        <p:spPr>
          <a:xfrm>
            <a:off x="0" y="-1"/>
            <a:ext cx="43053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Clario" panose="020B0503030300000000" pitchFamily="34" charset="0"/>
            </a:endParaRPr>
          </a:p>
        </p:txBody>
      </p:sp>
      <p:cxnSp>
        <p:nvCxnSpPr>
          <p:cNvPr id="10" name="Straight Connector 9">
            <a:extLst>
              <a:ext uri="{FF2B5EF4-FFF2-40B4-BE49-F238E27FC236}">
                <a16:creationId xmlns:a16="http://schemas.microsoft.com/office/drawing/2014/main" id="{3ED521EE-422D-9ECA-D5F6-EC46267D472C}"/>
              </a:ext>
              <a:ext uri="{C183D7F6-B498-43B3-948B-1728B52AA6E4}">
                <adec:decorative xmlns:adec="http://schemas.microsoft.com/office/drawing/2017/decorative" val="1"/>
              </a:ext>
            </a:extLst>
          </p:cNvPr>
          <p:cNvCxnSpPr>
            <a:cxnSpLocks/>
          </p:cNvCxnSpPr>
          <p:nvPr userDrawn="1"/>
        </p:nvCxnSpPr>
        <p:spPr>
          <a:xfrm>
            <a:off x="0" y="13006"/>
            <a:ext cx="12192000"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599499A0-CCC6-853C-DD71-AE4147B74185}"/>
              </a:ext>
            </a:extLst>
          </p:cNvPr>
          <p:cNvSpPr>
            <a:spLocks noGrp="1"/>
          </p:cNvSpPr>
          <p:nvPr>
            <p:ph type="title" hasCustomPrompt="1"/>
          </p:nvPr>
        </p:nvSpPr>
        <p:spPr>
          <a:xfrm>
            <a:off x="457200" y="860032"/>
            <a:ext cx="3606800" cy="1325563"/>
          </a:xfrm>
        </p:spPr>
        <p:txBody>
          <a:bodyPr>
            <a:noAutofit/>
          </a:bodyPr>
          <a:lstStyle>
            <a:lvl1pPr>
              <a:defRPr sz="3600"/>
            </a:lvl1pPr>
          </a:lstStyle>
          <a:p>
            <a:r>
              <a:rPr lang="en-US" sz="4400"/>
              <a:t>Alternative layout</a:t>
            </a:r>
            <a:br>
              <a:rPr lang="en-US" sz="4400"/>
            </a:br>
            <a:r>
              <a:rPr lang="en-US" sz="4400"/>
              <a:t>example</a:t>
            </a:r>
          </a:p>
        </p:txBody>
      </p:sp>
      <p:sp>
        <p:nvSpPr>
          <p:cNvPr id="2" name="Text Placeholder 4">
            <a:extLst>
              <a:ext uri="{FF2B5EF4-FFF2-40B4-BE49-F238E27FC236}">
                <a16:creationId xmlns:a16="http://schemas.microsoft.com/office/drawing/2014/main" id="{78E62384-77E5-FEB8-4B00-DA357C59A533}"/>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15" name="Text Placeholder 10">
            <a:extLst>
              <a:ext uri="{FF2B5EF4-FFF2-40B4-BE49-F238E27FC236}">
                <a16:creationId xmlns:a16="http://schemas.microsoft.com/office/drawing/2014/main" id="{A7F2CF02-C07C-5A4F-C8EF-143B530818CF}"/>
              </a:ext>
            </a:extLst>
          </p:cNvPr>
          <p:cNvSpPr>
            <a:spLocks noGrp="1"/>
          </p:cNvSpPr>
          <p:nvPr>
            <p:ph type="body" sz="quarter" idx="13" hasCustomPrompt="1"/>
          </p:nvPr>
        </p:nvSpPr>
        <p:spPr>
          <a:xfrm>
            <a:off x="482599" y="2514796"/>
            <a:ext cx="3581401" cy="3483172"/>
          </a:xfrm>
          <a:prstGeom prst="rect">
            <a:avLst/>
          </a:prstGeom>
        </p:spPr>
        <p:txBody>
          <a:bodyPr wrap="square">
            <a:noAutofit/>
          </a:bodyPr>
          <a:lstStyle>
            <a:lvl1pPr marL="0" indent="0">
              <a:lnSpc>
                <a:spcPct val="100000"/>
              </a:lnSpc>
              <a:buNone/>
              <a:defRPr sz="1600" b="0">
                <a:latin typeface="+mj-lt"/>
              </a:defRPr>
            </a:lvl1pPr>
          </a:lstStyle>
          <a:p>
            <a:pPr lvl="0"/>
            <a:r>
              <a:rPr lang="en-US" noProof="0"/>
              <a:t>Intro paragraph style – use this for your opening statement.</a:t>
            </a:r>
          </a:p>
        </p:txBody>
      </p:sp>
      <p:sp>
        <p:nvSpPr>
          <p:cNvPr id="11" name="Text Placeholder 15">
            <a:extLst>
              <a:ext uri="{FF2B5EF4-FFF2-40B4-BE49-F238E27FC236}">
                <a16:creationId xmlns:a16="http://schemas.microsoft.com/office/drawing/2014/main" id="{8E3819FF-CA2E-2B86-AC3F-50D5E59ACC31}"/>
              </a:ext>
            </a:extLst>
          </p:cNvPr>
          <p:cNvSpPr>
            <a:spLocks noGrp="1"/>
          </p:cNvSpPr>
          <p:nvPr>
            <p:ph type="body" sz="quarter" idx="29"/>
          </p:nvPr>
        </p:nvSpPr>
        <p:spPr>
          <a:xfrm>
            <a:off x="4606576" y="945303"/>
            <a:ext cx="3442832" cy="5099784"/>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5">
            <a:extLst>
              <a:ext uri="{FF2B5EF4-FFF2-40B4-BE49-F238E27FC236}">
                <a16:creationId xmlns:a16="http://schemas.microsoft.com/office/drawing/2014/main" id="{B3139C2F-C1D4-3891-256D-1B462281AB96}"/>
              </a:ext>
            </a:extLst>
          </p:cNvPr>
          <p:cNvSpPr>
            <a:spLocks noGrp="1"/>
          </p:cNvSpPr>
          <p:nvPr>
            <p:ph type="body" sz="quarter" idx="30"/>
          </p:nvPr>
        </p:nvSpPr>
        <p:spPr>
          <a:xfrm>
            <a:off x="8278008" y="941788"/>
            <a:ext cx="3442832" cy="5099784"/>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6177072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8_bold_statement_gold">
    <p:bg>
      <p:bgPr>
        <a:solidFill>
          <a:srgbClr val="FCF2DA"/>
        </a:solidFill>
        <a:effectLst/>
      </p:bgPr>
    </p:bg>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EDF3E6D7-2CD9-EBEA-C4ED-3263E2E05FEB}"/>
              </a:ext>
            </a:extLst>
          </p:cNvPr>
          <p:cNvSpPr>
            <a:spLocks noGrp="1"/>
          </p:cNvSpPr>
          <p:nvPr>
            <p:ph type="title" hasCustomPrompt="1"/>
          </p:nvPr>
        </p:nvSpPr>
        <p:spPr>
          <a:xfrm>
            <a:off x="1254124" y="1800000"/>
            <a:ext cx="9683751" cy="2492990"/>
          </a:xfrm>
          <a:prstGeom prst="rect">
            <a:avLst/>
          </a:prstGeom>
        </p:spPr>
        <p:txBody>
          <a:bodyPr wrap="square" anchor="b" anchorCtr="0">
            <a:spAutoFit/>
          </a:bodyPr>
          <a:lstStyle>
            <a:lvl1pPr algn="ctr">
              <a:defRPr sz="6000" spc="0" baseline="0">
                <a:solidFill>
                  <a:schemeClr val="accent2"/>
                </a:solidFill>
              </a:defRPr>
            </a:lvl1pPr>
          </a:lstStyle>
          <a:p>
            <a:r>
              <a:rPr lang="en-US" noProof="0"/>
              <a:t>Centered statement </a:t>
            </a:r>
            <a:br>
              <a:rPr lang="en-US" noProof="0"/>
            </a:br>
            <a:r>
              <a:rPr lang="en-US" noProof="0"/>
              <a:t>or quote in large font </a:t>
            </a:r>
            <a:br>
              <a:rPr lang="en-US" noProof="0"/>
            </a:br>
            <a:r>
              <a:rPr lang="en-US" noProof="0"/>
              <a:t>would go here</a:t>
            </a:r>
          </a:p>
        </p:txBody>
      </p:sp>
      <p:cxnSp>
        <p:nvCxnSpPr>
          <p:cNvPr id="6" name="Straight Connector 5">
            <a:extLst>
              <a:ext uri="{FF2B5EF4-FFF2-40B4-BE49-F238E27FC236}">
                <a16:creationId xmlns:a16="http://schemas.microsoft.com/office/drawing/2014/main" id="{0C023931-F3A4-05D3-C3AB-A94393130AE5}"/>
              </a:ext>
              <a:ext uri="{C183D7F6-B498-43B3-948B-1728B52AA6E4}">
                <adec:decorative xmlns:adec="http://schemas.microsoft.com/office/drawing/2017/decorative" val="1"/>
              </a:ext>
            </a:extLst>
          </p:cNvPr>
          <p:cNvCxnSpPr>
            <a:cxnSpLocks/>
          </p:cNvCxnSpPr>
          <p:nvPr userDrawn="1"/>
        </p:nvCxnSpPr>
        <p:spPr>
          <a:xfrm>
            <a:off x="5666095" y="4590000"/>
            <a:ext cx="859810"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C37FA34D-0648-3E84-2329-D10B7850D878}"/>
              </a:ext>
            </a:extLst>
          </p:cNvPr>
          <p:cNvSpPr>
            <a:spLocks noGrp="1"/>
          </p:cNvSpPr>
          <p:nvPr>
            <p:ph type="body" sz="quarter" idx="12" hasCustomPrompt="1"/>
          </p:nvPr>
        </p:nvSpPr>
        <p:spPr>
          <a:xfrm>
            <a:off x="4308475" y="4950000"/>
            <a:ext cx="3575050" cy="454025"/>
          </a:xfrm>
          <a:prstGeom prst="rect">
            <a:avLst/>
          </a:prstGeom>
        </p:spPr>
        <p:txBody>
          <a:bodyPr>
            <a:normAutofit/>
          </a:bodyPr>
          <a:lstStyle>
            <a:lvl1pPr marL="0" indent="0" algn="ctr">
              <a:buNone/>
              <a:defRPr sz="1000" b="0" i="0" cap="all" spc="300" baseline="0">
                <a:latin typeface="+mn-lt"/>
              </a:defRPr>
            </a:lvl1pPr>
          </a:lstStyle>
          <a:p>
            <a:pPr lvl="0"/>
            <a:r>
              <a:rPr lang="en-US" noProof="0"/>
              <a:t>Person attributed</a:t>
            </a:r>
          </a:p>
        </p:txBody>
      </p:sp>
      <p:sp>
        <p:nvSpPr>
          <p:cNvPr id="4" name="Slide Number Placeholder 3">
            <a:extLst>
              <a:ext uri="{FF2B5EF4-FFF2-40B4-BE49-F238E27FC236}">
                <a16:creationId xmlns:a16="http://schemas.microsoft.com/office/drawing/2014/main" id="{6BD24B9A-4C4F-C17C-96AB-D8C26E00BC38}"/>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93562FB2-5772-BB33-66A1-1B096AEB9F81}"/>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0950983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9_bold_statement_amber">
    <p:bg>
      <p:bgPr>
        <a:solidFill>
          <a:srgbClr val="F8EADD"/>
        </a:solidFill>
        <a:effectLst/>
      </p:bgPr>
    </p:bg>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EDF3E6D7-2CD9-EBEA-C4ED-3263E2E05FEB}"/>
              </a:ext>
            </a:extLst>
          </p:cNvPr>
          <p:cNvSpPr>
            <a:spLocks noGrp="1"/>
          </p:cNvSpPr>
          <p:nvPr>
            <p:ph type="title" hasCustomPrompt="1"/>
          </p:nvPr>
        </p:nvSpPr>
        <p:spPr>
          <a:xfrm>
            <a:off x="1254124" y="1800000"/>
            <a:ext cx="9683751" cy="2492990"/>
          </a:xfrm>
          <a:prstGeom prst="rect">
            <a:avLst/>
          </a:prstGeom>
        </p:spPr>
        <p:txBody>
          <a:bodyPr wrap="square" anchor="b" anchorCtr="0">
            <a:spAutoFit/>
          </a:bodyPr>
          <a:lstStyle>
            <a:lvl1pPr algn="ctr">
              <a:defRPr sz="6000" spc="0" baseline="0">
                <a:solidFill>
                  <a:schemeClr val="accent2"/>
                </a:solidFill>
              </a:defRPr>
            </a:lvl1pPr>
          </a:lstStyle>
          <a:p>
            <a:r>
              <a:rPr lang="en-US" noProof="0"/>
              <a:t>Centered statement </a:t>
            </a:r>
            <a:br>
              <a:rPr lang="en-US" noProof="0"/>
            </a:br>
            <a:r>
              <a:rPr lang="en-US" noProof="0"/>
              <a:t>or quote in large font </a:t>
            </a:r>
            <a:br>
              <a:rPr lang="en-US" noProof="0"/>
            </a:br>
            <a:r>
              <a:rPr lang="en-US" noProof="0"/>
              <a:t>would go here</a:t>
            </a:r>
          </a:p>
        </p:txBody>
      </p:sp>
      <p:cxnSp>
        <p:nvCxnSpPr>
          <p:cNvPr id="6" name="Straight Connector 5">
            <a:extLst>
              <a:ext uri="{FF2B5EF4-FFF2-40B4-BE49-F238E27FC236}">
                <a16:creationId xmlns:a16="http://schemas.microsoft.com/office/drawing/2014/main" id="{0C023931-F3A4-05D3-C3AB-A94393130AE5}"/>
              </a:ext>
              <a:ext uri="{C183D7F6-B498-43B3-948B-1728B52AA6E4}">
                <adec:decorative xmlns:adec="http://schemas.microsoft.com/office/drawing/2017/decorative" val="1"/>
              </a:ext>
            </a:extLst>
          </p:cNvPr>
          <p:cNvCxnSpPr>
            <a:cxnSpLocks/>
          </p:cNvCxnSpPr>
          <p:nvPr userDrawn="1"/>
        </p:nvCxnSpPr>
        <p:spPr>
          <a:xfrm>
            <a:off x="5666095" y="4590000"/>
            <a:ext cx="859810"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C37FA34D-0648-3E84-2329-D10B7850D878}"/>
              </a:ext>
            </a:extLst>
          </p:cNvPr>
          <p:cNvSpPr>
            <a:spLocks noGrp="1"/>
          </p:cNvSpPr>
          <p:nvPr>
            <p:ph type="body" sz="quarter" idx="12" hasCustomPrompt="1"/>
          </p:nvPr>
        </p:nvSpPr>
        <p:spPr>
          <a:xfrm>
            <a:off x="4308475" y="4950000"/>
            <a:ext cx="3575050" cy="454025"/>
          </a:xfrm>
          <a:prstGeom prst="rect">
            <a:avLst/>
          </a:prstGeom>
        </p:spPr>
        <p:txBody>
          <a:bodyPr>
            <a:normAutofit/>
          </a:bodyPr>
          <a:lstStyle>
            <a:lvl1pPr marL="0" indent="0" algn="ctr">
              <a:buNone/>
              <a:defRPr sz="1000" b="0" i="0" cap="all" spc="300" baseline="0">
                <a:latin typeface="+mn-lt"/>
              </a:defRPr>
            </a:lvl1pPr>
          </a:lstStyle>
          <a:p>
            <a:pPr lvl="0"/>
            <a:r>
              <a:rPr lang="en-US" noProof="0"/>
              <a:t>Person attributed</a:t>
            </a:r>
          </a:p>
        </p:txBody>
      </p:sp>
      <p:sp>
        <p:nvSpPr>
          <p:cNvPr id="4" name="Slide Number Placeholder 3">
            <a:extLst>
              <a:ext uri="{FF2B5EF4-FFF2-40B4-BE49-F238E27FC236}">
                <a16:creationId xmlns:a16="http://schemas.microsoft.com/office/drawing/2014/main" id="{6BD24B9A-4C4F-C17C-96AB-D8C26E00BC38}"/>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93562FB2-5772-BB33-66A1-1B096AEB9F81}"/>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975198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cover_gree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CAB3B8A-C87B-0518-8C10-33ED875A7113}"/>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 y="0"/>
            <a:ext cx="12192000" cy="58547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Curved Waypoint">
            <a:extLst>
              <a:ext uri="{FF2B5EF4-FFF2-40B4-BE49-F238E27FC236}">
                <a16:creationId xmlns:a16="http://schemas.microsoft.com/office/drawing/2014/main" id="{D164DD43-D418-1ECA-FECC-694350DA2FAE}"/>
              </a:ext>
              <a:ext uri="{C183D7F6-B498-43B3-948B-1728B52AA6E4}">
                <adec:decorative xmlns:adec="http://schemas.microsoft.com/office/drawing/2017/decorative" val="1"/>
              </a:ext>
            </a:extLst>
          </p:cNvPr>
          <p:cNvGrpSpPr/>
          <p:nvPr userDrawn="1"/>
        </p:nvGrpSpPr>
        <p:grpSpPr>
          <a:xfrm>
            <a:off x="-383296" y="-784894"/>
            <a:ext cx="3114033" cy="1449001"/>
            <a:chOff x="-383296" y="-784894"/>
            <a:chExt cx="3114033" cy="1449001"/>
          </a:xfrm>
        </p:grpSpPr>
        <p:sp>
          <p:nvSpPr>
            <p:cNvPr id="8" name="Oval 7">
              <a:extLst>
                <a:ext uri="{FF2B5EF4-FFF2-40B4-BE49-F238E27FC236}">
                  <a16:creationId xmlns:a16="http://schemas.microsoft.com/office/drawing/2014/main" id="{3FEB4BA0-60D0-809C-E64E-0301B904EAC7}"/>
                </a:ext>
                <a:ext uri="{C183D7F6-B498-43B3-948B-1728B52AA6E4}">
                  <adec:decorative xmlns:adec="http://schemas.microsoft.com/office/drawing/2017/decorative" val="1"/>
                </a:ext>
              </a:extLst>
            </p:cNvPr>
            <p:cNvSpPr/>
            <p:nvPr userDrawn="1"/>
          </p:nvSpPr>
          <p:spPr>
            <a:xfrm>
              <a:off x="2537099" y="444266"/>
              <a:ext cx="193638" cy="193638"/>
            </a:xfrm>
            <a:prstGeom prst="ellipse">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sng" strike="noStrike" kern="0" cap="none" spc="0" normalizeH="0" baseline="0" noProof="0">
                <a:ln>
                  <a:noFill/>
                </a:ln>
                <a:solidFill>
                  <a:srgbClr val="FFFFFF"/>
                </a:solidFill>
                <a:effectLst/>
                <a:uLnTx/>
                <a:uFillTx/>
                <a:latin typeface="Clario" panose="020B0503030300000000" pitchFamily="34" charset="0"/>
                <a:ea typeface="+mn-ea"/>
                <a:cs typeface="+mn-cs"/>
              </a:endParaRPr>
            </a:p>
          </p:txBody>
        </p:sp>
        <p:sp>
          <p:nvSpPr>
            <p:cNvPr id="15" name="Arc 18">
              <a:extLst>
                <a:ext uri="{FF2B5EF4-FFF2-40B4-BE49-F238E27FC236}">
                  <a16:creationId xmlns:a16="http://schemas.microsoft.com/office/drawing/2014/main" id="{361403E3-3CED-D6F1-196F-F3F2BC46D6C8}"/>
                </a:ext>
                <a:ext uri="{C183D7F6-B498-43B3-948B-1728B52AA6E4}">
                  <adec:decorative xmlns:adec="http://schemas.microsoft.com/office/drawing/2017/decorative" val="1"/>
                </a:ext>
              </a:extLst>
            </p:cNvPr>
            <p:cNvSpPr/>
            <p:nvPr userDrawn="1"/>
          </p:nvSpPr>
          <p:spPr>
            <a:xfrm rot="10551189">
              <a:off x="-383296" y="-784894"/>
              <a:ext cx="2968709" cy="1449001"/>
            </a:xfrm>
            <a:custGeom>
              <a:avLst/>
              <a:gdLst>
                <a:gd name="connsiteX0" fmla="*/ 2919411 w 5838822"/>
                <a:gd name="connsiteY0" fmla="*/ 0 h 2771775"/>
                <a:gd name="connsiteX1" fmla="*/ 5838822 w 5838822"/>
                <a:gd name="connsiteY1" fmla="*/ 1385888 h 2771775"/>
                <a:gd name="connsiteX2" fmla="*/ 2919411 w 5838822"/>
                <a:gd name="connsiteY2" fmla="*/ 1385888 h 2771775"/>
                <a:gd name="connsiteX3" fmla="*/ 2919411 w 5838822"/>
                <a:gd name="connsiteY3" fmla="*/ 0 h 2771775"/>
                <a:gd name="connsiteX0" fmla="*/ 2919411 w 5838822"/>
                <a:gd name="connsiteY0" fmla="*/ 0 h 2771775"/>
                <a:gd name="connsiteX1" fmla="*/ 5838822 w 5838822"/>
                <a:gd name="connsiteY1" fmla="*/ 1385888 h 2771775"/>
                <a:gd name="connsiteX0" fmla="*/ 0 w 2919411"/>
                <a:gd name="connsiteY0" fmla="*/ 139 h 1386027"/>
                <a:gd name="connsiteX1" fmla="*/ 2919411 w 2919411"/>
                <a:gd name="connsiteY1" fmla="*/ 1386027 h 1386027"/>
                <a:gd name="connsiteX2" fmla="*/ 0 w 2919411"/>
                <a:gd name="connsiteY2" fmla="*/ 1386027 h 1386027"/>
                <a:gd name="connsiteX3" fmla="*/ 0 w 2919411"/>
                <a:gd name="connsiteY3" fmla="*/ 139 h 1386027"/>
                <a:gd name="connsiteX0" fmla="*/ 0 w 2919411"/>
                <a:gd name="connsiteY0" fmla="*/ 139 h 1386027"/>
                <a:gd name="connsiteX1" fmla="*/ 2571742 w 2919411"/>
                <a:gd name="connsiteY1" fmla="*/ 736887 h 1386027"/>
                <a:gd name="connsiteX0" fmla="*/ 0 w 2919411"/>
                <a:gd name="connsiteY0" fmla="*/ 0 h 1385888"/>
                <a:gd name="connsiteX1" fmla="*/ 2919411 w 2919411"/>
                <a:gd name="connsiteY1" fmla="*/ 1385888 h 1385888"/>
                <a:gd name="connsiteX2" fmla="*/ 0 w 2919411"/>
                <a:gd name="connsiteY2" fmla="*/ 1385888 h 1385888"/>
                <a:gd name="connsiteX3" fmla="*/ 0 w 2919411"/>
                <a:gd name="connsiteY3" fmla="*/ 0 h 1385888"/>
                <a:gd name="connsiteX0" fmla="*/ 0 w 2919411"/>
                <a:gd name="connsiteY0" fmla="*/ 0 h 1385888"/>
                <a:gd name="connsiteX1" fmla="*/ 2571742 w 2919411"/>
                <a:gd name="connsiteY1" fmla="*/ 736748 h 1385888"/>
              </a:gdLst>
              <a:ahLst/>
              <a:cxnLst>
                <a:cxn ang="0">
                  <a:pos x="connsiteX0" y="connsiteY0"/>
                </a:cxn>
                <a:cxn ang="0">
                  <a:pos x="connsiteX1" y="connsiteY1"/>
                </a:cxn>
              </a:cxnLst>
              <a:rect l="l" t="t" r="r" b="b"/>
              <a:pathLst>
                <a:path w="2919411" h="1385888" stroke="0" extrusionOk="0">
                  <a:moveTo>
                    <a:pt x="0" y="0"/>
                  </a:moveTo>
                  <a:cubicBezTo>
                    <a:pt x="1612346" y="0"/>
                    <a:pt x="2919411" y="620483"/>
                    <a:pt x="2919411" y="1385888"/>
                  </a:cubicBezTo>
                  <a:lnTo>
                    <a:pt x="0" y="1385888"/>
                  </a:lnTo>
                  <a:lnTo>
                    <a:pt x="0" y="0"/>
                  </a:lnTo>
                  <a:close/>
                </a:path>
                <a:path w="2919411" h="1385888" fill="none">
                  <a:moveTo>
                    <a:pt x="0" y="0"/>
                  </a:moveTo>
                  <a:cubicBezTo>
                    <a:pt x="1612346" y="0"/>
                    <a:pt x="2451201" y="580170"/>
                    <a:pt x="2571742" y="736748"/>
                  </a:cubicBezTo>
                </a:path>
              </a:pathLst>
            </a:custGeom>
            <a:ln w="603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0" i="0">
                <a:latin typeface="Clario" panose="020B0503030300000000" pitchFamily="34" charset="0"/>
              </a:endParaRPr>
            </a:p>
          </p:txBody>
        </p:sp>
      </p:grpSp>
      <p:grpSp>
        <p:nvGrpSpPr>
          <p:cNvPr id="9" name="Straight Waypoint">
            <a:extLst>
              <a:ext uri="{FF2B5EF4-FFF2-40B4-BE49-F238E27FC236}">
                <a16:creationId xmlns:a16="http://schemas.microsoft.com/office/drawing/2014/main" id="{1F6B5FFA-4243-BA49-BD84-30A1020E1C6C}"/>
              </a:ext>
              <a:ext uri="{C183D7F6-B498-43B3-948B-1728B52AA6E4}">
                <adec:decorative xmlns:adec="http://schemas.microsoft.com/office/drawing/2017/decorative" val="1"/>
              </a:ext>
            </a:extLst>
          </p:cNvPr>
          <p:cNvGrpSpPr/>
          <p:nvPr userDrawn="1"/>
        </p:nvGrpSpPr>
        <p:grpSpPr>
          <a:xfrm>
            <a:off x="2547" y="791566"/>
            <a:ext cx="3947469" cy="193638"/>
            <a:chOff x="314558" y="2076116"/>
            <a:chExt cx="3947469" cy="193638"/>
          </a:xfrm>
          <a:solidFill>
            <a:schemeClr val="tx2"/>
          </a:solidFill>
        </p:grpSpPr>
        <p:sp>
          <p:nvSpPr>
            <p:cNvPr id="10" name="Rectangle 9">
              <a:extLst>
                <a:ext uri="{FF2B5EF4-FFF2-40B4-BE49-F238E27FC236}">
                  <a16:creationId xmlns:a16="http://schemas.microsoft.com/office/drawing/2014/main" id="{1CC291E1-259A-7451-D7AB-2B55F25380D3}"/>
                </a:ext>
              </a:extLst>
            </p:cNvPr>
            <p:cNvSpPr/>
            <p:nvPr/>
          </p:nvSpPr>
          <p:spPr>
            <a:xfrm>
              <a:off x="314558" y="2148155"/>
              <a:ext cx="3850649" cy="59017"/>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lario" panose="020B0503030300000000" pitchFamily="34" charset="0"/>
                <a:ea typeface="+mn-ea"/>
                <a:cs typeface="+mn-cs"/>
              </a:endParaRPr>
            </a:p>
          </p:txBody>
        </p:sp>
        <p:sp>
          <p:nvSpPr>
            <p:cNvPr id="11" name="Oval 10">
              <a:extLst>
                <a:ext uri="{FF2B5EF4-FFF2-40B4-BE49-F238E27FC236}">
                  <a16:creationId xmlns:a16="http://schemas.microsoft.com/office/drawing/2014/main" id="{E2F56D4B-81F0-FD1E-4F34-356F35FAAA87}"/>
                </a:ext>
              </a:extLst>
            </p:cNvPr>
            <p:cNvSpPr/>
            <p:nvPr/>
          </p:nvSpPr>
          <p:spPr>
            <a:xfrm>
              <a:off x="4068389" y="2076116"/>
              <a:ext cx="193638" cy="193638"/>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lario" panose="020B0503030300000000" pitchFamily="34" charset="0"/>
                <a:ea typeface="+mn-ea"/>
                <a:cs typeface="+mn-cs"/>
              </a:endParaRPr>
            </a:p>
          </p:txBody>
        </p:sp>
      </p:grpSp>
      <p:grpSp>
        <p:nvGrpSpPr>
          <p:cNvPr id="12" name="Straight Waypoint">
            <a:extLst>
              <a:ext uri="{FF2B5EF4-FFF2-40B4-BE49-F238E27FC236}">
                <a16:creationId xmlns:a16="http://schemas.microsoft.com/office/drawing/2014/main" id="{B4A8ED1C-1748-7CCD-D488-BA7E10438337}"/>
              </a:ext>
              <a:ext uri="{C183D7F6-B498-43B3-948B-1728B52AA6E4}">
                <adec:decorative xmlns:adec="http://schemas.microsoft.com/office/drawing/2017/decorative" val="1"/>
              </a:ext>
            </a:extLst>
          </p:cNvPr>
          <p:cNvGrpSpPr/>
          <p:nvPr userDrawn="1"/>
        </p:nvGrpSpPr>
        <p:grpSpPr>
          <a:xfrm>
            <a:off x="0" y="1125582"/>
            <a:ext cx="926755" cy="193638"/>
            <a:chOff x="3335272" y="2076116"/>
            <a:chExt cx="926755" cy="193638"/>
          </a:xfrm>
          <a:solidFill>
            <a:schemeClr val="tx2"/>
          </a:solidFill>
        </p:grpSpPr>
        <p:sp>
          <p:nvSpPr>
            <p:cNvPr id="13" name="Rectangle 12">
              <a:extLst>
                <a:ext uri="{FF2B5EF4-FFF2-40B4-BE49-F238E27FC236}">
                  <a16:creationId xmlns:a16="http://schemas.microsoft.com/office/drawing/2014/main" id="{C25FEE16-4733-9A7D-C062-DD02F7F0BCFB}"/>
                </a:ext>
              </a:extLst>
            </p:cNvPr>
            <p:cNvSpPr/>
            <p:nvPr/>
          </p:nvSpPr>
          <p:spPr>
            <a:xfrm>
              <a:off x="3335272" y="2150706"/>
              <a:ext cx="829936" cy="59017"/>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lario" panose="020B0503030300000000" pitchFamily="34" charset="0"/>
                <a:ea typeface="+mn-ea"/>
                <a:cs typeface="+mn-cs"/>
              </a:endParaRPr>
            </a:p>
          </p:txBody>
        </p:sp>
        <p:sp>
          <p:nvSpPr>
            <p:cNvPr id="14" name="Oval 13">
              <a:extLst>
                <a:ext uri="{FF2B5EF4-FFF2-40B4-BE49-F238E27FC236}">
                  <a16:creationId xmlns:a16="http://schemas.microsoft.com/office/drawing/2014/main" id="{255A8420-592E-B643-2ACE-E740E770E4CF}"/>
                </a:ext>
              </a:extLst>
            </p:cNvPr>
            <p:cNvSpPr/>
            <p:nvPr/>
          </p:nvSpPr>
          <p:spPr>
            <a:xfrm>
              <a:off x="4068389" y="2076116"/>
              <a:ext cx="193638" cy="193638"/>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lario" panose="020B0503030300000000" pitchFamily="34" charset="0"/>
                <a:ea typeface="+mn-ea"/>
                <a:cs typeface="+mn-cs"/>
              </a:endParaRPr>
            </a:p>
          </p:txBody>
        </p:sp>
      </p:grpSp>
      <p:sp>
        <p:nvSpPr>
          <p:cNvPr id="19" name="Text Placeholder 2">
            <a:extLst>
              <a:ext uri="{FF2B5EF4-FFF2-40B4-BE49-F238E27FC236}">
                <a16:creationId xmlns:a16="http://schemas.microsoft.com/office/drawing/2014/main" id="{04AD9196-B756-4133-C7E5-C1BEF52CFEB1}"/>
              </a:ext>
            </a:extLst>
          </p:cNvPr>
          <p:cNvSpPr>
            <a:spLocks noGrp="1"/>
          </p:cNvSpPr>
          <p:nvPr>
            <p:ph type="body" sz="quarter" idx="15" hasCustomPrompt="1"/>
          </p:nvPr>
        </p:nvSpPr>
        <p:spPr>
          <a:xfrm>
            <a:off x="9907103" y="444266"/>
            <a:ext cx="1827697" cy="340611"/>
          </a:xfrm>
          <a:prstGeom prst="rect">
            <a:avLst/>
          </a:prstGeom>
        </p:spPr>
        <p:txBody>
          <a:bodyPr anchor="ctr"/>
          <a:lstStyle>
            <a:lvl1pPr marL="0" indent="0" algn="r">
              <a:buNone/>
              <a:defRPr sz="800" b="0" i="0">
                <a:solidFill>
                  <a:schemeClr val="bg1"/>
                </a:solidFill>
                <a:latin typeface="+mn-lt"/>
              </a:defRPr>
            </a:lvl1pPr>
          </a:lstStyle>
          <a:p>
            <a:pPr lvl="0"/>
            <a:r>
              <a:rPr lang="en-US"/>
              <a:t>Confidentiality Status (if needed)</a:t>
            </a:r>
          </a:p>
        </p:txBody>
      </p:sp>
      <p:sp>
        <p:nvSpPr>
          <p:cNvPr id="16" name="Title 1">
            <a:extLst>
              <a:ext uri="{FF2B5EF4-FFF2-40B4-BE49-F238E27FC236}">
                <a16:creationId xmlns:a16="http://schemas.microsoft.com/office/drawing/2014/main" id="{0AE57AAE-0A70-1649-B929-9049758FC843}"/>
              </a:ext>
            </a:extLst>
          </p:cNvPr>
          <p:cNvSpPr>
            <a:spLocks noGrp="1"/>
          </p:cNvSpPr>
          <p:nvPr>
            <p:ph type="title"/>
          </p:nvPr>
        </p:nvSpPr>
        <p:spPr>
          <a:xfrm>
            <a:off x="1747837" y="1657350"/>
            <a:ext cx="7782048" cy="1885950"/>
          </a:xfrm>
          <a:prstGeom prst="rect">
            <a:avLst/>
          </a:prstGeom>
        </p:spPr>
        <p:txBody>
          <a:bodyPr/>
          <a:lstStyle>
            <a:lvl1pPr>
              <a:defRPr sz="7200">
                <a:solidFill>
                  <a:srgbClr val="E1F4CD"/>
                </a:solidFill>
              </a:defRPr>
            </a:lvl1pPr>
          </a:lstStyle>
          <a:p>
            <a:r>
              <a:rPr lang="en-US"/>
              <a:t>Click to edit Master title style</a:t>
            </a:r>
          </a:p>
        </p:txBody>
      </p:sp>
      <p:sp>
        <p:nvSpPr>
          <p:cNvPr id="17" name="Text Placeholder 11">
            <a:extLst>
              <a:ext uri="{FF2B5EF4-FFF2-40B4-BE49-F238E27FC236}">
                <a16:creationId xmlns:a16="http://schemas.microsoft.com/office/drawing/2014/main" id="{64209D98-20A6-16EF-8674-32EA7B087C18}"/>
              </a:ext>
            </a:extLst>
          </p:cNvPr>
          <p:cNvSpPr>
            <a:spLocks noGrp="1"/>
          </p:cNvSpPr>
          <p:nvPr>
            <p:ph type="body" sz="quarter" idx="11" hasCustomPrompt="1"/>
          </p:nvPr>
        </p:nvSpPr>
        <p:spPr>
          <a:xfrm>
            <a:off x="1758798" y="3816597"/>
            <a:ext cx="7782048" cy="792141"/>
          </a:xfrm>
          <a:prstGeom prst="rect">
            <a:avLst/>
          </a:prstGeom>
        </p:spPr>
        <p:txBody>
          <a:bodyPr lIns="0" tIns="0" rIns="0" bIns="0"/>
          <a:lstStyle>
            <a:lvl1pPr marL="0" indent="0">
              <a:lnSpc>
                <a:spcPct val="120000"/>
              </a:lnSpc>
              <a:buNone/>
              <a:defRPr sz="1800" b="0" i="0">
                <a:solidFill>
                  <a:schemeClr val="bg1"/>
                </a:solidFill>
                <a:latin typeface="+mn-lt"/>
              </a:defRPr>
            </a:lvl1pPr>
            <a:lvl2pPr marL="457200" indent="0">
              <a:lnSpc>
                <a:spcPct val="120000"/>
              </a:lnSpc>
              <a:buNone/>
              <a:defRPr sz="1200"/>
            </a:lvl2pPr>
            <a:lvl3pPr marL="914400" indent="0">
              <a:lnSpc>
                <a:spcPct val="120000"/>
              </a:lnSpc>
              <a:buNone/>
              <a:defRPr sz="1200"/>
            </a:lvl3pPr>
            <a:lvl4pPr marL="1371600" indent="0">
              <a:lnSpc>
                <a:spcPct val="120000"/>
              </a:lnSpc>
              <a:buNone/>
              <a:defRPr sz="1200"/>
            </a:lvl4pPr>
            <a:lvl5pPr marL="1828800" indent="0">
              <a:lnSpc>
                <a:spcPct val="120000"/>
              </a:lnSpc>
              <a:buNone/>
              <a:defRPr sz="1200"/>
            </a:lvl5pPr>
          </a:lstStyle>
          <a:p>
            <a:pPr lvl="0"/>
            <a:r>
              <a:rPr lang="en-US" noProof="0"/>
              <a:t>Insert short description here.</a:t>
            </a:r>
          </a:p>
        </p:txBody>
      </p:sp>
      <p:sp>
        <p:nvSpPr>
          <p:cNvPr id="18" name="Text Placeholder 2">
            <a:extLst>
              <a:ext uri="{FF2B5EF4-FFF2-40B4-BE49-F238E27FC236}">
                <a16:creationId xmlns:a16="http://schemas.microsoft.com/office/drawing/2014/main" id="{273B6632-8D9A-D479-41AB-A22FA31E1390}"/>
              </a:ext>
            </a:extLst>
          </p:cNvPr>
          <p:cNvSpPr>
            <a:spLocks noGrp="1"/>
          </p:cNvSpPr>
          <p:nvPr>
            <p:ph type="body" sz="quarter" idx="14" hasCustomPrompt="1"/>
          </p:nvPr>
        </p:nvSpPr>
        <p:spPr>
          <a:xfrm>
            <a:off x="1758798" y="5027178"/>
            <a:ext cx="3030537" cy="340611"/>
          </a:xfrm>
          <a:prstGeom prst="rect">
            <a:avLst/>
          </a:prstGeom>
        </p:spPr>
        <p:txBody>
          <a:bodyPr/>
          <a:lstStyle>
            <a:lvl1pPr marL="0" indent="0">
              <a:buNone/>
              <a:defRPr sz="1400" b="0" i="0">
                <a:solidFill>
                  <a:schemeClr val="bg1"/>
                </a:solidFill>
                <a:latin typeface="+mn-lt"/>
              </a:defRPr>
            </a:lvl1pPr>
          </a:lstStyle>
          <a:p>
            <a:pPr lvl="0"/>
            <a:r>
              <a:rPr lang="en-US"/>
              <a:t>Date here</a:t>
            </a:r>
          </a:p>
        </p:txBody>
      </p:sp>
      <p:cxnSp>
        <p:nvCxnSpPr>
          <p:cNvPr id="6" name="Straight Connector 5">
            <a:extLst>
              <a:ext uri="{FF2B5EF4-FFF2-40B4-BE49-F238E27FC236}">
                <a16:creationId xmlns:a16="http://schemas.microsoft.com/office/drawing/2014/main" id="{871B34F9-9854-3244-304E-74C491AA6BE6}"/>
              </a:ext>
              <a:ext uri="{C183D7F6-B498-43B3-948B-1728B52AA6E4}">
                <adec:decorative xmlns:adec="http://schemas.microsoft.com/office/drawing/2017/decorative" val="1"/>
              </a:ext>
            </a:extLst>
          </p:cNvPr>
          <p:cNvCxnSpPr>
            <a:cxnSpLocks/>
          </p:cNvCxnSpPr>
          <p:nvPr userDrawn="1"/>
        </p:nvCxnSpPr>
        <p:spPr>
          <a:xfrm>
            <a:off x="0" y="5854700"/>
            <a:ext cx="12192000"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Thomson Reuters Logo">
            <a:extLst>
              <a:ext uri="{FF2B5EF4-FFF2-40B4-BE49-F238E27FC236}">
                <a16:creationId xmlns:a16="http://schemas.microsoft.com/office/drawing/2014/main" id="{CF950526-7137-3D6E-D1C3-D90B065C1F8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455275" y="6188717"/>
            <a:ext cx="1279525" cy="424171"/>
          </a:xfrm>
          <a:prstGeom prst="rect">
            <a:avLst/>
          </a:prstGeom>
        </p:spPr>
      </p:pic>
    </p:spTree>
    <p:extLst>
      <p:ext uri="{BB962C8B-B14F-4D97-AF65-F5344CB8AC3E}">
        <p14:creationId xmlns:p14="http://schemas.microsoft.com/office/powerpoint/2010/main" val="1547256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0_bold_statement_sky">
    <p:bg>
      <p:bgPr>
        <a:solidFill>
          <a:srgbClr val="E3F1FD"/>
        </a:solidFill>
        <a:effectLst/>
      </p:bgPr>
    </p:bg>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EDF3E6D7-2CD9-EBEA-C4ED-3263E2E05FEB}"/>
              </a:ext>
            </a:extLst>
          </p:cNvPr>
          <p:cNvSpPr>
            <a:spLocks noGrp="1"/>
          </p:cNvSpPr>
          <p:nvPr>
            <p:ph type="title" hasCustomPrompt="1"/>
          </p:nvPr>
        </p:nvSpPr>
        <p:spPr>
          <a:xfrm>
            <a:off x="1254124" y="1800000"/>
            <a:ext cx="9683751" cy="2492990"/>
          </a:xfrm>
          <a:prstGeom prst="rect">
            <a:avLst/>
          </a:prstGeom>
        </p:spPr>
        <p:txBody>
          <a:bodyPr wrap="square" anchor="b" anchorCtr="0">
            <a:spAutoFit/>
          </a:bodyPr>
          <a:lstStyle>
            <a:lvl1pPr algn="ctr">
              <a:defRPr sz="6000" spc="0" baseline="0">
                <a:solidFill>
                  <a:schemeClr val="accent2"/>
                </a:solidFill>
              </a:defRPr>
            </a:lvl1pPr>
          </a:lstStyle>
          <a:p>
            <a:r>
              <a:rPr lang="en-US" noProof="0"/>
              <a:t>Centered statement </a:t>
            </a:r>
            <a:br>
              <a:rPr lang="en-US" noProof="0"/>
            </a:br>
            <a:r>
              <a:rPr lang="en-US" noProof="0"/>
              <a:t>or quote in large font </a:t>
            </a:r>
            <a:br>
              <a:rPr lang="en-US" noProof="0"/>
            </a:br>
            <a:r>
              <a:rPr lang="en-US" noProof="0"/>
              <a:t>would go here</a:t>
            </a:r>
          </a:p>
        </p:txBody>
      </p:sp>
      <p:cxnSp>
        <p:nvCxnSpPr>
          <p:cNvPr id="6" name="Straight Connector 5">
            <a:extLst>
              <a:ext uri="{FF2B5EF4-FFF2-40B4-BE49-F238E27FC236}">
                <a16:creationId xmlns:a16="http://schemas.microsoft.com/office/drawing/2014/main" id="{0C023931-F3A4-05D3-C3AB-A94393130AE5}"/>
              </a:ext>
              <a:ext uri="{C183D7F6-B498-43B3-948B-1728B52AA6E4}">
                <adec:decorative xmlns:adec="http://schemas.microsoft.com/office/drawing/2017/decorative" val="1"/>
              </a:ext>
            </a:extLst>
          </p:cNvPr>
          <p:cNvCxnSpPr>
            <a:cxnSpLocks/>
          </p:cNvCxnSpPr>
          <p:nvPr userDrawn="1"/>
        </p:nvCxnSpPr>
        <p:spPr>
          <a:xfrm>
            <a:off x="5666095" y="4590000"/>
            <a:ext cx="859810"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C37FA34D-0648-3E84-2329-D10B7850D878}"/>
              </a:ext>
            </a:extLst>
          </p:cNvPr>
          <p:cNvSpPr>
            <a:spLocks noGrp="1"/>
          </p:cNvSpPr>
          <p:nvPr>
            <p:ph type="body" sz="quarter" idx="12" hasCustomPrompt="1"/>
          </p:nvPr>
        </p:nvSpPr>
        <p:spPr>
          <a:xfrm>
            <a:off x="4308475" y="4950000"/>
            <a:ext cx="3575050" cy="454025"/>
          </a:xfrm>
          <a:prstGeom prst="rect">
            <a:avLst/>
          </a:prstGeom>
        </p:spPr>
        <p:txBody>
          <a:bodyPr>
            <a:normAutofit/>
          </a:bodyPr>
          <a:lstStyle>
            <a:lvl1pPr marL="0" indent="0" algn="ctr">
              <a:buNone/>
              <a:defRPr sz="1000" b="0" i="0" cap="all" spc="300" baseline="0">
                <a:latin typeface="+mn-lt"/>
              </a:defRPr>
            </a:lvl1pPr>
          </a:lstStyle>
          <a:p>
            <a:pPr lvl="0"/>
            <a:r>
              <a:rPr lang="en-US" noProof="0"/>
              <a:t>Person attributed</a:t>
            </a:r>
          </a:p>
        </p:txBody>
      </p:sp>
      <p:sp>
        <p:nvSpPr>
          <p:cNvPr id="4" name="Slide Number Placeholder 3">
            <a:extLst>
              <a:ext uri="{FF2B5EF4-FFF2-40B4-BE49-F238E27FC236}">
                <a16:creationId xmlns:a16="http://schemas.microsoft.com/office/drawing/2014/main" id="{6BD24B9A-4C4F-C17C-96AB-D8C26E00BC38}"/>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93562FB2-5772-BB33-66A1-1B096AEB9F81}"/>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6888873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1_bold_statement_teal">
    <p:bg>
      <p:bgPr>
        <a:solidFill>
          <a:srgbClr val="E3F3EE"/>
        </a:solidFill>
        <a:effectLst/>
      </p:bgPr>
    </p:bg>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EDF3E6D7-2CD9-EBEA-C4ED-3263E2E05FEB}"/>
              </a:ext>
            </a:extLst>
          </p:cNvPr>
          <p:cNvSpPr>
            <a:spLocks noGrp="1"/>
          </p:cNvSpPr>
          <p:nvPr>
            <p:ph type="title" hasCustomPrompt="1"/>
          </p:nvPr>
        </p:nvSpPr>
        <p:spPr>
          <a:xfrm>
            <a:off x="1254124" y="1800000"/>
            <a:ext cx="9683751" cy="2492990"/>
          </a:xfrm>
          <a:prstGeom prst="rect">
            <a:avLst/>
          </a:prstGeom>
        </p:spPr>
        <p:txBody>
          <a:bodyPr wrap="square" anchor="b" anchorCtr="0">
            <a:spAutoFit/>
          </a:bodyPr>
          <a:lstStyle>
            <a:lvl1pPr algn="ctr">
              <a:defRPr sz="6000" spc="0" baseline="0">
                <a:solidFill>
                  <a:schemeClr val="accent2"/>
                </a:solidFill>
              </a:defRPr>
            </a:lvl1pPr>
          </a:lstStyle>
          <a:p>
            <a:r>
              <a:rPr lang="en-US" noProof="0"/>
              <a:t>Centered statement </a:t>
            </a:r>
            <a:br>
              <a:rPr lang="en-US" noProof="0"/>
            </a:br>
            <a:r>
              <a:rPr lang="en-US" noProof="0"/>
              <a:t>or quote in large font </a:t>
            </a:r>
            <a:br>
              <a:rPr lang="en-US" noProof="0"/>
            </a:br>
            <a:r>
              <a:rPr lang="en-US" noProof="0"/>
              <a:t>would go here</a:t>
            </a:r>
          </a:p>
        </p:txBody>
      </p:sp>
      <p:cxnSp>
        <p:nvCxnSpPr>
          <p:cNvPr id="6" name="Straight Connector 5">
            <a:extLst>
              <a:ext uri="{FF2B5EF4-FFF2-40B4-BE49-F238E27FC236}">
                <a16:creationId xmlns:a16="http://schemas.microsoft.com/office/drawing/2014/main" id="{0C023931-F3A4-05D3-C3AB-A94393130AE5}"/>
              </a:ext>
              <a:ext uri="{C183D7F6-B498-43B3-948B-1728B52AA6E4}">
                <adec:decorative xmlns:adec="http://schemas.microsoft.com/office/drawing/2017/decorative" val="1"/>
              </a:ext>
            </a:extLst>
          </p:cNvPr>
          <p:cNvCxnSpPr>
            <a:cxnSpLocks/>
          </p:cNvCxnSpPr>
          <p:nvPr userDrawn="1"/>
        </p:nvCxnSpPr>
        <p:spPr>
          <a:xfrm>
            <a:off x="5666095" y="4590000"/>
            <a:ext cx="859810"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C37FA34D-0648-3E84-2329-D10B7850D878}"/>
              </a:ext>
            </a:extLst>
          </p:cNvPr>
          <p:cNvSpPr>
            <a:spLocks noGrp="1"/>
          </p:cNvSpPr>
          <p:nvPr>
            <p:ph type="body" sz="quarter" idx="12" hasCustomPrompt="1"/>
          </p:nvPr>
        </p:nvSpPr>
        <p:spPr>
          <a:xfrm>
            <a:off x="4308475" y="4950000"/>
            <a:ext cx="3575050" cy="454025"/>
          </a:xfrm>
          <a:prstGeom prst="rect">
            <a:avLst/>
          </a:prstGeom>
        </p:spPr>
        <p:txBody>
          <a:bodyPr>
            <a:normAutofit/>
          </a:bodyPr>
          <a:lstStyle>
            <a:lvl1pPr marL="0" indent="0" algn="ctr">
              <a:buNone/>
              <a:defRPr sz="1000" b="0" i="0" cap="all" spc="300" baseline="0">
                <a:latin typeface="+mn-lt"/>
              </a:defRPr>
            </a:lvl1pPr>
          </a:lstStyle>
          <a:p>
            <a:pPr lvl="0"/>
            <a:r>
              <a:rPr lang="en-US" noProof="0"/>
              <a:t>Person attributed</a:t>
            </a:r>
          </a:p>
        </p:txBody>
      </p:sp>
      <p:sp>
        <p:nvSpPr>
          <p:cNvPr id="4" name="Slide Number Placeholder 3">
            <a:extLst>
              <a:ext uri="{FF2B5EF4-FFF2-40B4-BE49-F238E27FC236}">
                <a16:creationId xmlns:a16="http://schemas.microsoft.com/office/drawing/2014/main" id="{6BD24B9A-4C4F-C17C-96AB-D8C26E00BC38}"/>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93562FB2-5772-BB33-66A1-1B096AEB9F81}"/>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3994838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2_bold_statement_lime">
    <p:bg>
      <p:bgPr>
        <a:solidFill>
          <a:srgbClr val="E1F4CD"/>
        </a:solidFill>
        <a:effectLst/>
      </p:bgPr>
    </p:bg>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EDF3E6D7-2CD9-EBEA-C4ED-3263E2E05FEB}"/>
              </a:ext>
            </a:extLst>
          </p:cNvPr>
          <p:cNvSpPr>
            <a:spLocks noGrp="1"/>
          </p:cNvSpPr>
          <p:nvPr>
            <p:ph type="title" hasCustomPrompt="1"/>
          </p:nvPr>
        </p:nvSpPr>
        <p:spPr>
          <a:xfrm>
            <a:off x="1254124" y="1800000"/>
            <a:ext cx="9683751" cy="2492990"/>
          </a:xfrm>
          <a:prstGeom prst="rect">
            <a:avLst/>
          </a:prstGeom>
        </p:spPr>
        <p:txBody>
          <a:bodyPr wrap="square" anchor="b" anchorCtr="0">
            <a:spAutoFit/>
          </a:bodyPr>
          <a:lstStyle>
            <a:lvl1pPr algn="ctr">
              <a:defRPr sz="6000" spc="0" baseline="0">
                <a:solidFill>
                  <a:schemeClr val="accent2"/>
                </a:solidFill>
              </a:defRPr>
            </a:lvl1pPr>
          </a:lstStyle>
          <a:p>
            <a:r>
              <a:rPr lang="en-US" noProof="0"/>
              <a:t>Centered statement </a:t>
            </a:r>
            <a:br>
              <a:rPr lang="en-US" noProof="0"/>
            </a:br>
            <a:r>
              <a:rPr lang="en-US" noProof="0"/>
              <a:t>or quote in large font </a:t>
            </a:r>
            <a:br>
              <a:rPr lang="en-US" noProof="0"/>
            </a:br>
            <a:r>
              <a:rPr lang="en-US" noProof="0"/>
              <a:t>would go here</a:t>
            </a:r>
          </a:p>
        </p:txBody>
      </p:sp>
      <p:cxnSp>
        <p:nvCxnSpPr>
          <p:cNvPr id="6" name="Straight Connector 5">
            <a:extLst>
              <a:ext uri="{FF2B5EF4-FFF2-40B4-BE49-F238E27FC236}">
                <a16:creationId xmlns:a16="http://schemas.microsoft.com/office/drawing/2014/main" id="{0C023931-F3A4-05D3-C3AB-A94393130AE5}"/>
              </a:ext>
              <a:ext uri="{C183D7F6-B498-43B3-948B-1728B52AA6E4}">
                <adec:decorative xmlns:adec="http://schemas.microsoft.com/office/drawing/2017/decorative" val="1"/>
              </a:ext>
            </a:extLst>
          </p:cNvPr>
          <p:cNvCxnSpPr>
            <a:cxnSpLocks/>
          </p:cNvCxnSpPr>
          <p:nvPr userDrawn="1"/>
        </p:nvCxnSpPr>
        <p:spPr>
          <a:xfrm>
            <a:off x="5666095" y="4590000"/>
            <a:ext cx="859810"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C37FA34D-0648-3E84-2329-D10B7850D878}"/>
              </a:ext>
            </a:extLst>
          </p:cNvPr>
          <p:cNvSpPr>
            <a:spLocks noGrp="1"/>
          </p:cNvSpPr>
          <p:nvPr>
            <p:ph type="body" sz="quarter" idx="12" hasCustomPrompt="1"/>
          </p:nvPr>
        </p:nvSpPr>
        <p:spPr>
          <a:xfrm>
            <a:off x="4308475" y="4950000"/>
            <a:ext cx="3575050" cy="454025"/>
          </a:xfrm>
          <a:prstGeom prst="rect">
            <a:avLst/>
          </a:prstGeom>
        </p:spPr>
        <p:txBody>
          <a:bodyPr>
            <a:normAutofit/>
          </a:bodyPr>
          <a:lstStyle>
            <a:lvl1pPr marL="0" indent="0" algn="ctr">
              <a:buNone/>
              <a:defRPr sz="1000" b="0" i="0" cap="all" spc="300" baseline="0">
                <a:latin typeface="+mn-lt"/>
              </a:defRPr>
            </a:lvl1pPr>
          </a:lstStyle>
          <a:p>
            <a:pPr lvl="0"/>
            <a:r>
              <a:rPr lang="en-US" noProof="0"/>
              <a:t>Person attributed</a:t>
            </a:r>
          </a:p>
        </p:txBody>
      </p:sp>
      <p:sp>
        <p:nvSpPr>
          <p:cNvPr id="4" name="Slide Number Placeholder 3">
            <a:extLst>
              <a:ext uri="{FF2B5EF4-FFF2-40B4-BE49-F238E27FC236}">
                <a16:creationId xmlns:a16="http://schemas.microsoft.com/office/drawing/2014/main" id="{6BD24B9A-4C4F-C17C-96AB-D8C26E00BC38}"/>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93562FB2-5772-BB33-66A1-1B096AEB9F81}"/>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17976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3_bold_statement_conten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34CA5F03-C354-8E3E-7E79-C9D86BD9C9CA}"/>
              </a:ext>
            </a:extLst>
          </p:cNvPr>
          <p:cNvSpPr>
            <a:spLocks noGrp="1"/>
          </p:cNvSpPr>
          <p:nvPr>
            <p:ph type="body" sz="quarter" idx="28" hasCustomPrompt="1"/>
          </p:nvPr>
        </p:nvSpPr>
        <p:spPr>
          <a:xfrm>
            <a:off x="457200" y="310616"/>
            <a:ext cx="5683250" cy="230832"/>
          </a:xfrm>
          <a:prstGeom prst="rect">
            <a:avLst/>
          </a:prstGeom>
        </p:spPr>
        <p:txBody>
          <a:bodyPr>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12" name="Text Placeholder 11">
            <a:extLst>
              <a:ext uri="{FF2B5EF4-FFF2-40B4-BE49-F238E27FC236}">
                <a16:creationId xmlns:a16="http://schemas.microsoft.com/office/drawing/2014/main" id="{B6E5F2B5-9F1E-E3B7-615F-0D683202315B}"/>
              </a:ext>
            </a:extLst>
          </p:cNvPr>
          <p:cNvSpPr>
            <a:spLocks noGrp="1"/>
          </p:cNvSpPr>
          <p:nvPr>
            <p:ph type="body" sz="quarter" idx="29" hasCustomPrompt="1"/>
          </p:nvPr>
        </p:nvSpPr>
        <p:spPr>
          <a:xfrm>
            <a:off x="457200" y="1257207"/>
            <a:ext cx="7226300" cy="3314793"/>
          </a:xfrm>
        </p:spPr>
        <p:txBody>
          <a:bodyPr anchor="b">
            <a:noAutofit/>
          </a:bodyPr>
          <a:lstStyle>
            <a:lvl1pPr>
              <a:defRPr sz="6000">
                <a:solidFill>
                  <a:schemeClr val="tx2"/>
                </a:solidFill>
                <a:latin typeface="+mj-lt"/>
              </a:defRPr>
            </a:lvl1pPr>
          </a:lstStyle>
          <a:p>
            <a:pPr lvl="0"/>
            <a:r>
              <a:rPr lang="en-US" noProof="0"/>
              <a:t>Big statement or quote in large font would go here.</a:t>
            </a:r>
            <a:br>
              <a:rPr lang="en-US" noProof="0"/>
            </a:br>
            <a:r>
              <a:rPr lang="en-US" noProof="0"/>
              <a:t>Up to four lines. </a:t>
            </a:r>
            <a:endParaRPr lang="en-US"/>
          </a:p>
        </p:txBody>
      </p:sp>
      <p:sp>
        <p:nvSpPr>
          <p:cNvPr id="6" name="Text Placeholder 3">
            <a:extLst>
              <a:ext uri="{FF2B5EF4-FFF2-40B4-BE49-F238E27FC236}">
                <a16:creationId xmlns:a16="http://schemas.microsoft.com/office/drawing/2014/main" id="{FFEC1CD6-C00E-7CE6-26F0-E59C184E218B}"/>
              </a:ext>
            </a:extLst>
          </p:cNvPr>
          <p:cNvSpPr>
            <a:spLocks noGrp="1"/>
          </p:cNvSpPr>
          <p:nvPr>
            <p:ph type="body" sz="quarter" idx="12" hasCustomPrompt="1"/>
          </p:nvPr>
        </p:nvSpPr>
        <p:spPr>
          <a:xfrm>
            <a:off x="458974" y="4800782"/>
            <a:ext cx="3575050" cy="454025"/>
          </a:xfrm>
          <a:prstGeom prst="rect">
            <a:avLst/>
          </a:prstGeom>
        </p:spPr>
        <p:txBody>
          <a:bodyPr anchor="b" anchorCtr="0">
            <a:normAutofit/>
          </a:bodyPr>
          <a:lstStyle>
            <a:lvl1pPr marL="0" indent="0" algn="l">
              <a:buNone/>
              <a:defRPr sz="1000" b="0" i="0" cap="all" spc="300" baseline="0">
                <a:latin typeface="+mn-lt"/>
              </a:defRPr>
            </a:lvl1pPr>
          </a:lstStyle>
          <a:p>
            <a:pPr lvl="0"/>
            <a:r>
              <a:rPr lang="en-US" noProof="0"/>
              <a:t>Person attributed</a:t>
            </a:r>
          </a:p>
        </p:txBody>
      </p:sp>
      <p:cxnSp>
        <p:nvCxnSpPr>
          <p:cNvPr id="7" name="Straight Connector 6">
            <a:extLst>
              <a:ext uri="{FF2B5EF4-FFF2-40B4-BE49-F238E27FC236}">
                <a16:creationId xmlns:a16="http://schemas.microsoft.com/office/drawing/2014/main" id="{6167A4E3-9808-DC26-8265-6AA62D79F2F9}"/>
              </a:ext>
              <a:ext uri="{C183D7F6-B498-43B3-948B-1728B52AA6E4}">
                <adec:decorative xmlns:adec="http://schemas.microsoft.com/office/drawing/2017/decorative" val="1"/>
              </a:ext>
            </a:extLst>
          </p:cNvPr>
          <p:cNvCxnSpPr>
            <a:cxnSpLocks/>
          </p:cNvCxnSpPr>
          <p:nvPr userDrawn="1"/>
        </p:nvCxnSpPr>
        <p:spPr>
          <a:xfrm>
            <a:off x="457200" y="5600792"/>
            <a:ext cx="1049338"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 Placeholder 15">
            <a:extLst>
              <a:ext uri="{FF2B5EF4-FFF2-40B4-BE49-F238E27FC236}">
                <a16:creationId xmlns:a16="http://schemas.microsoft.com/office/drawing/2014/main" id="{72F29560-F9DC-597E-E715-1D7FC3036B22}"/>
              </a:ext>
            </a:extLst>
          </p:cNvPr>
          <p:cNvSpPr>
            <a:spLocks noGrp="1"/>
          </p:cNvSpPr>
          <p:nvPr>
            <p:ph type="body" sz="quarter" idx="27"/>
          </p:nvPr>
        </p:nvSpPr>
        <p:spPr>
          <a:xfrm>
            <a:off x="7899400" y="1257300"/>
            <a:ext cx="3833626" cy="4343400"/>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8C4CCCB-EF51-A9AE-1550-7FF549E57D5B}"/>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F46840C4-A7F4-CDA4-04D2-E932644D9381}"/>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0742248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4_small headline_graph or table with content_eyebrow">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4FE2A-0D11-995E-1207-5E08CF9BC553}"/>
              </a:ext>
              <a:ext uri="{C183D7F6-B498-43B3-948B-1728B52AA6E4}">
                <adec:decorative xmlns:adec="http://schemas.microsoft.com/office/drawing/2017/decorative" val="1"/>
              </a:ext>
            </a:extLst>
          </p:cNvPr>
          <p:cNvSpPr/>
          <p:nvPr userDrawn="1"/>
        </p:nvSpPr>
        <p:spPr>
          <a:xfrm>
            <a:off x="0" y="-13007"/>
            <a:ext cx="43053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Clario" panose="020B0503030300000000" pitchFamily="34" charset="0"/>
            </a:endParaRPr>
          </a:p>
        </p:txBody>
      </p:sp>
      <p:cxnSp>
        <p:nvCxnSpPr>
          <p:cNvPr id="10" name="Straight Connector 9">
            <a:extLst>
              <a:ext uri="{FF2B5EF4-FFF2-40B4-BE49-F238E27FC236}">
                <a16:creationId xmlns:a16="http://schemas.microsoft.com/office/drawing/2014/main" id="{3ED521EE-422D-9ECA-D5F6-EC46267D472C}"/>
              </a:ext>
              <a:ext uri="{C183D7F6-B498-43B3-948B-1728B52AA6E4}">
                <adec:decorative xmlns:adec="http://schemas.microsoft.com/office/drawing/2017/decorative" val="1"/>
              </a:ext>
            </a:extLst>
          </p:cNvPr>
          <p:cNvCxnSpPr>
            <a:cxnSpLocks/>
          </p:cNvCxnSpPr>
          <p:nvPr userDrawn="1"/>
        </p:nvCxnSpPr>
        <p:spPr>
          <a:xfrm>
            <a:off x="0" y="13006"/>
            <a:ext cx="12192000"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 Placeholder 4">
            <a:extLst>
              <a:ext uri="{FF2B5EF4-FFF2-40B4-BE49-F238E27FC236}">
                <a16:creationId xmlns:a16="http://schemas.microsoft.com/office/drawing/2014/main" id="{78E62384-77E5-FEB8-4B00-DA357C59A533}"/>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5" name="Title 5">
            <a:extLst>
              <a:ext uri="{FF2B5EF4-FFF2-40B4-BE49-F238E27FC236}">
                <a16:creationId xmlns:a16="http://schemas.microsoft.com/office/drawing/2014/main" id="{FAAE4C39-96ED-15A6-7733-9CFB9098B98C}"/>
              </a:ext>
            </a:extLst>
          </p:cNvPr>
          <p:cNvSpPr>
            <a:spLocks noGrp="1"/>
          </p:cNvSpPr>
          <p:nvPr>
            <p:ph type="title" hasCustomPrompt="1"/>
          </p:nvPr>
        </p:nvSpPr>
        <p:spPr>
          <a:xfrm>
            <a:off x="457200" y="805470"/>
            <a:ext cx="3467100" cy="701731"/>
          </a:xfrm>
          <a:prstGeom prst="rect">
            <a:avLst/>
          </a:prstGeom>
        </p:spPr>
        <p:txBody>
          <a:bodyPr wrap="square">
            <a:spAutoFit/>
          </a:bodyPr>
          <a:lstStyle>
            <a:lvl1pPr>
              <a:defRPr sz="2200" spc="0" baseline="0"/>
            </a:lvl1pPr>
          </a:lstStyle>
          <a:p>
            <a:r>
              <a:rPr lang="en-US" noProof="0"/>
              <a:t>Small headline </a:t>
            </a:r>
            <a:br>
              <a:rPr lang="en-US" noProof="0"/>
            </a:br>
            <a:r>
              <a:rPr lang="en-US" noProof="0"/>
              <a:t>example – graph/table</a:t>
            </a:r>
          </a:p>
        </p:txBody>
      </p:sp>
      <p:sp>
        <p:nvSpPr>
          <p:cNvPr id="11" name="Text Placeholder 15">
            <a:extLst>
              <a:ext uri="{FF2B5EF4-FFF2-40B4-BE49-F238E27FC236}">
                <a16:creationId xmlns:a16="http://schemas.microsoft.com/office/drawing/2014/main" id="{8E3819FF-CA2E-2B86-AC3F-50D5E59ACC31}"/>
              </a:ext>
            </a:extLst>
          </p:cNvPr>
          <p:cNvSpPr>
            <a:spLocks noGrp="1"/>
          </p:cNvSpPr>
          <p:nvPr>
            <p:ph type="body" sz="quarter" idx="29"/>
          </p:nvPr>
        </p:nvSpPr>
        <p:spPr>
          <a:xfrm>
            <a:off x="471160" y="1771223"/>
            <a:ext cx="3592840" cy="4421092"/>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7">
            <a:extLst>
              <a:ext uri="{FF2B5EF4-FFF2-40B4-BE49-F238E27FC236}">
                <a16:creationId xmlns:a16="http://schemas.microsoft.com/office/drawing/2014/main" id="{F73233B2-6593-652F-17E5-904675BDCF23}"/>
              </a:ext>
            </a:extLst>
          </p:cNvPr>
          <p:cNvSpPr>
            <a:spLocks noGrp="1"/>
          </p:cNvSpPr>
          <p:nvPr>
            <p:ph type="body" sz="quarter" idx="15" hasCustomPrompt="1"/>
          </p:nvPr>
        </p:nvSpPr>
        <p:spPr>
          <a:xfrm>
            <a:off x="4535160" y="6162261"/>
            <a:ext cx="5729288" cy="469266"/>
          </a:xfrm>
          <a:prstGeom prst="rect">
            <a:avLst/>
          </a:prstGeom>
        </p:spPr>
        <p:txBody>
          <a:bodyPr anchor="b">
            <a:noAutofit/>
          </a:bodyPr>
          <a:lstStyle>
            <a:lvl1pPr marL="0" indent="0">
              <a:buNone/>
              <a:defRPr sz="900" b="0">
                <a:latin typeface="+mj-lt"/>
              </a:defRPr>
            </a:lvl1pPr>
            <a:lvl2pPr>
              <a:defRPr sz="900" b="0">
                <a:latin typeface="+mj-lt"/>
              </a:defRPr>
            </a:lvl2pPr>
            <a:lvl3pPr>
              <a:defRPr sz="900" b="0">
                <a:latin typeface="+mj-lt"/>
              </a:defRPr>
            </a:lvl3pPr>
            <a:lvl4pPr>
              <a:defRPr sz="900" b="0">
                <a:latin typeface="+mj-lt"/>
              </a:defRPr>
            </a:lvl4pPr>
            <a:lvl5pPr>
              <a:defRPr sz="900" b="0">
                <a:latin typeface="+mj-lt"/>
              </a:defRPr>
            </a:lvl5pPr>
          </a:lstStyle>
          <a:p>
            <a:pPr lvl="0"/>
            <a:r>
              <a:rPr lang="en-US" noProof="0"/>
              <a:t>Insert chart/graph description for screen readers here.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39467622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5_small headline_graph or table with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4FE2A-0D11-995E-1207-5E08CF9BC553}"/>
              </a:ext>
              <a:ext uri="{C183D7F6-B498-43B3-948B-1728B52AA6E4}">
                <adec:decorative xmlns:adec="http://schemas.microsoft.com/office/drawing/2017/decorative" val="1"/>
              </a:ext>
            </a:extLst>
          </p:cNvPr>
          <p:cNvSpPr/>
          <p:nvPr userDrawn="1"/>
        </p:nvSpPr>
        <p:spPr>
          <a:xfrm>
            <a:off x="0" y="-13007"/>
            <a:ext cx="43053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Clario" panose="020B0503030300000000" pitchFamily="34" charset="0"/>
            </a:endParaRPr>
          </a:p>
        </p:txBody>
      </p:sp>
      <p:cxnSp>
        <p:nvCxnSpPr>
          <p:cNvPr id="10" name="Straight Connector 9">
            <a:extLst>
              <a:ext uri="{FF2B5EF4-FFF2-40B4-BE49-F238E27FC236}">
                <a16:creationId xmlns:a16="http://schemas.microsoft.com/office/drawing/2014/main" id="{3ED521EE-422D-9ECA-D5F6-EC46267D472C}"/>
              </a:ext>
              <a:ext uri="{C183D7F6-B498-43B3-948B-1728B52AA6E4}">
                <adec:decorative xmlns:adec="http://schemas.microsoft.com/office/drawing/2017/decorative" val="1"/>
              </a:ext>
            </a:extLst>
          </p:cNvPr>
          <p:cNvCxnSpPr>
            <a:cxnSpLocks/>
          </p:cNvCxnSpPr>
          <p:nvPr userDrawn="1"/>
        </p:nvCxnSpPr>
        <p:spPr>
          <a:xfrm>
            <a:off x="0" y="13006"/>
            <a:ext cx="12192000"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itle 5">
            <a:extLst>
              <a:ext uri="{FF2B5EF4-FFF2-40B4-BE49-F238E27FC236}">
                <a16:creationId xmlns:a16="http://schemas.microsoft.com/office/drawing/2014/main" id="{FAAE4C39-96ED-15A6-7733-9CFB9098B98C}"/>
              </a:ext>
            </a:extLst>
          </p:cNvPr>
          <p:cNvSpPr>
            <a:spLocks noGrp="1"/>
          </p:cNvSpPr>
          <p:nvPr>
            <p:ph type="title" hasCustomPrompt="1"/>
          </p:nvPr>
        </p:nvSpPr>
        <p:spPr>
          <a:xfrm>
            <a:off x="457200" y="805470"/>
            <a:ext cx="3467100" cy="701731"/>
          </a:xfrm>
          <a:prstGeom prst="rect">
            <a:avLst/>
          </a:prstGeom>
        </p:spPr>
        <p:txBody>
          <a:bodyPr wrap="square">
            <a:spAutoFit/>
          </a:bodyPr>
          <a:lstStyle>
            <a:lvl1pPr>
              <a:defRPr sz="2200" spc="0" baseline="0"/>
            </a:lvl1pPr>
          </a:lstStyle>
          <a:p>
            <a:r>
              <a:rPr lang="en-US" noProof="0"/>
              <a:t>Small headline </a:t>
            </a:r>
            <a:br>
              <a:rPr lang="en-US" noProof="0"/>
            </a:br>
            <a:r>
              <a:rPr lang="en-US" noProof="0"/>
              <a:t>example – graph/table</a:t>
            </a:r>
          </a:p>
        </p:txBody>
      </p:sp>
      <p:sp>
        <p:nvSpPr>
          <p:cNvPr id="11" name="Text Placeholder 15">
            <a:extLst>
              <a:ext uri="{FF2B5EF4-FFF2-40B4-BE49-F238E27FC236}">
                <a16:creationId xmlns:a16="http://schemas.microsoft.com/office/drawing/2014/main" id="{8E3819FF-CA2E-2B86-AC3F-50D5E59ACC31}"/>
              </a:ext>
            </a:extLst>
          </p:cNvPr>
          <p:cNvSpPr>
            <a:spLocks noGrp="1"/>
          </p:cNvSpPr>
          <p:nvPr>
            <p:ph type="body" sz="quarter" idx="29"/>
          </p:nvPr>
        </p:nvSpPr>
        <p:spPr>
          <a:xfrm>
            <a:off x="471160" y="1771223"/>
            <a:ext cx="3592840" cy="4421092"/>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7">
            <a:extLst>
              <a:ext uri="{FF2B5EF4-FFF2-40B4-BE49-F238E27FC236}">
                <a16:creationId xmlns:a16="http://schemas.microsoft.com/office/drawing/2014/main" id="{F73233B2-6593-652F-17E5-904675BDCF23}"/>
              </a:ext>
            </a:extLst>
          </p:cNvPr>
          <p:cNvSpPr>
            <a:spLocks noGrp="1"/>
          </p:cNvSpPr>
          <p:nvPr>
            <p:ph type="body" sz="quarter" idx="15" hasCustomPrompt="1"/>
          </p:nvPr>
        </p:nvSpPr>
        <p:spPr>
          <a:xfrm>
            <a:off x="4535160" y="6162261"/>
            <a:ext cx="5729288" cy="469266"/>
          </a:xfrm>
          <a:prstGeom prst="rect">
            <a:avLst/>
          </a:prstGeom>
        </p:spPr>
        <p:txBody>
          <a:bodyPr anchor="b">
            <a:noAutofit/>
          </a:bodyPr>
          <a:lstStyle>
            <a:lvl1pPr marL="0" indent="0">
              <a:buNone/>
              <a:defRPr sz="900" b="0">
                <a:latin typeface="+mj-lt"/>
              </a:defRPr>
            </a:lvl1pPr>
            <a:lvl2pPr>
              <a:defRPr sz="900" b="0">
                <a:latin typeface="+mj-lt"/>
              </a:defRPr>
            </a:lvl2pPr>
            <a:lvl3pPr>
              <a:defRPr sz="900" b="0">
                <a:latin typeface="+mj-lt"/>
              </a:defRPr>
            </a:lvl3pPr>
            <a:lvl4pPr>
              <a:defRPr sz="900" b="0">
                <a:latin typeface="+mj-lt"/>
              </a:defRPr>
            </a:lvl4pPr>
            <a:lvl5pPr>
              <a:defRPr sz="900" b="0">
                <a:latin typeface="+mj-lt"/>
              </a:defRPr>
            </a:lvl5pPr>
          </a:lstStyle>
          <a:p>
            <a:pPr lvl="0"/>
            <a:r>
              <a:rPr lang="en-US" noProof="0"/>
              <a:t>Insert chart/graph description for screen readers here.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40607960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5_small headline_graph or table with content_eyebrow">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FDBCCBC2-1A04-AA1D-D78F-0651C797C18C}"/>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9" name="Title 5">
            <a:extLst>
              <a:ext uri="{FF2B5EF4-FFF2-40B4-BE49-F238E27FC236}">
                <a16:creationId xmlns:a16="http://schemas.microsoft.com/office/drawing/2014/main" id="{6900A337-C9F4-11DD-3163-FA38A26D61C5}"/>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 – graph/table</a:t>
            </a:r>
          </a:p>
        </p:txBody>
      </p:sp>
      <p:sp>
        <p:nvSpPr>
          <p:cNvPr id="11" name="Text Placeholder 15">
            <a:extLst>
              <a:ext uri="{FF2B5EF4-FFF2-40B4-BE49-F238E27FC236}">
                <a16:creationId xmlns:a16="http://schemas.microsoft.com/office/drawing/2014/main" id="{8E3819FF-CA2E-2B86-AC3F-50D5E59ACC31}"/>
              </a:ext>
            </a:extLst>
          </p:cNvPr>
          <p:cNvSpPr>
            <a:spLocks noGrp="1"/>
          </p:cNvSpPr>
          <p:nvPr>
            <p:ph type="body" sz="quarter" idx="29"/>
          </p:nvPr>
        </p:nvSpPr>
        <p:spPr>
          <a:xfrm>
            <a:off x="471160" y="1485900"/>
            <a:ext cx="3592840" cy="4706415"/>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7">
            <a:extLst>
              <a:ext uri="{FF2B5EF4-FFF2-40B4-BE49-F238E27FC236}">
                <a16:creationId xmlns:a16="http://schemas.microsoft.com/office/drawing/2014/main" id="{F73233B2-6593-652F-17E5-904675BDCF23}"/>
              </a:ext>
            </a:extLst>
          </p:cNvPr>
          <p:cNvSpPr>
            <a:spLocks noGrp="1"/>
          </p:cNvSpPr>
          <p:nvPr>
            <p:ph type="body" sz="quarter" idx="15" hasCustomPrompt="1"/>
          </p:nvPr>
        </p:nvSpPr>
        <p:spPr>
          <a:xfrm>
            <a:off x="4535160" y="6162261"/>
            <a:ext cx="5729288" cy="469266"/>
          </a:xfrm>
          <a:prstGeom prst="rect">
            <a:avLst/>
          </a:prstGeom>
        </p:spPr>
        <p:txBody>
          <a:bodyPr anchor="b">
            <a:noAutofit/>
          </a:bodyPr>
          <a:lstStyle>
            <a:lvl1pPr marL="0" indent="0">
              <a:buNone/>
              <a:defRPr sz="900" b="0">
                <a:latin typeface="+mj-lt"/>
              </a:defRPr>
            </a:lvl1pPr>
            <a:lvl2pPr>
              <a:defRPr sz="900" b="0">
                <a:latin typeface="+mj-lt"/>
              </a:defRPr>
            </a:lvl2pPr>
            <a:lvl3pPr>
              <a:defRPr sz="900" b="0">
                <a:latin typeface="+mj-lt"/>
              </a:defRPr>
            </a:lvl3pPr>
            <a:lvl4pPr>
              <a:defRPr sz="900" b="0">
                <a:latin typeface="+mj-lt"/>
              </a:defRPr>
            </a:lvl4pPr>
            <a:lvl5pPr>
              <a:defRPr sz="900" b="0">
                <a:latin typeface="+mj-lt"/>
              </a:defRPr>
            </a:lvl5pPr>
          </a:lstStyle>
          <a:p>
            <a:pPr lvl="0"/>
            <a:r>
              <a:rPr lang="en-US" noProof="0"/>
              <a:t>Insert chart/graph description for screen readers here.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29883513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6_small headline_graph or table with content">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F176587C-1B01-06C5-D038-BF3C7D0A5717}"/>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 – graph/table</a:t>
            </a:r>
          </a:p>
        </p:txBody>
      </p:sp>
      <p:sp>
        <p:nvSpPr>
          <p:cNvPr id="11" name="Text Placeholder 15">
            <a:extLst>
              <a:ext uri="{FF2B5EF4-FFF2-40B4-BE49-F238E27FC236}">
                <a16:creationId xmlns:a16="http://schemas.microsoft.com/office/drawing/2014/main" id="{8E3819FF-CA2E-2B86-AC3F-50D5E59ACC31}"/>
              </a:ext>
            </a:extLst>
          </p:cNvPr>
          <p:cNvSpPr>
            <a:spLocks noGrp="1"/>
          </p:cNvSpPr>
          <p:nvPr>
            <p:ph type="body" sz="quarter" idx="29"/>
          </p:nvPr>
        </p:nvSpPr>
        <p:spPr>
          <a:xfrm>
            <a:off x="471160" y="1485900"/>
            <a:ext cx="3592840" cy="4706415"/>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7">
            <a:extLst>
              <a:ext uri="{FF2B5EF4-FFF2-40B4-BE49-F238E27FC236}">
                <a16:creationId xmlns:a16="http://schemas.microsoft.com/office/drawing/2014/main" id="{F73233B2-6593-652F-17E5-904675BDCF23}"/>
              </a:ext>
            </a:extLst>
          </p:cNvPr>
          <p:cNvSpPr>
            <a:spLocks noGrp="1"/>
          </p:cNvSpPr>
          <p:nvPr>
            <p:ph type="body" sz="quarter" idx="15" hasCustomPrompt="1"/>
          </p:nvPr>
        </p:nvSpPr>
        <p:spPr>
          <a:xfrm>
            <a:off x="4535160" y="6162261"/>
            <a:ext cx="5729288" cy="469266"/>
          </a:xfrm>
          <a:prstGeom prst="rect">
            <a:avLst/>
          </a:prstGeom>
        </p:spPr>
        <p:txBody>
          <a:bodyPr anchor="b">
            <a:noAutofit/>
          </a:bodyPr>
          <a:lstStyle>
            <a:lvl1pPr marL="0" indent="0">
              <a:buNone/>
              <a:defRPr sz="900" b="0">
                <a:latin typeface="+mj-lt"/>
              </a:defRPr>
            </a:lvl1pPr>
            <a:lvl2pPr>
              <a:defRPr sz="900" b="0">
                <a:latin typeface="+mj-lt"/>
              </a:defRPr>
            </a:lvl2pPr>
            <a:lvl3pPr>
              <a:defRPr sz="900" b="0">
                <a:latin typeface="+mj-lt"/>
              </a:defRPr>
            </a:lvl3pPr>
            <a:lvl4pPr>
              <a:defRPr sz="900" b="0">
                <a:latin typeface="+mj-lt"/>
              </a:defRPr>
            </a:lvl4pPr>
            <a:lvl5pPr>
              <a:defRPr sz="900" b="0">
                <a:latin typeface="+mj-lt"/>
              </a:defRPr>
            </a:lvl5pPr>
          </a:lstStyle>
          <a:p>
            <a:pPr lvl="0"/>
            <a:r>
              <a:rPr lang="en-US" noProof="0"/>
              <a:t>Insert chart/graph description for screen readers here.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28507209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7_small headline_eyebrow">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FDBCCBC2-1A04-AA1D-D78F-0651C797C18C}"/>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2" name="Title 5">
            <a:extLst>
              <a:ext uri="{FF2B5EF4-FFF2-40B4-BE49-F238E27FC236}">
                <a16:creationId xmlns:a16="http://schemas.microsoft.com/office/drawing/2014/main" id="{77DCFE1C-C61B-CF92-BC2E-26D0106B1AFB}"/>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6069499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8_small headline_eyebrow_gold">
    <p:bg>
      <p:bgPr>
        <a:solidFill>
          <a:srgbClr val="FCF2DA"/>
        </a:solidFill>
        <a:effectLst/>
      </p:bgPr>
    </p:bg>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3B6977B8-2B69-5E63-F6D7-A3FDE5D31C8F}"/>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8" name="Text Placeholder 4">
            <a:extLst>
              <a:ext uri="{FF2B5EF4-FFF2-40B4-BE49-F238E27FC236}">
                <a16:creationId xmlns:a16="http://schemas.microsoft.com/office/drawing/2014/main" id="{FDBCCBC2-1A04-AA1D-D78F-0651C797C18C}"/>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2766914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cover_r.waypoint">
    <p:spTree>
      <p:nvGrpSpPr>
        <p:cNvPr id="1" name=""/>
        <p:cNvGrpSpPr/>
        <p:nvPr/>
      </p:nvGrpSpPr>
      <p:grpSpPr>
        <a:xfrm>
          <a:off x="0" y="0"/>
          <a:ext cx="0" cy="0"/>
          <a:chOff x="0" y="0"/>
          <a:chExt cx="0" cy="0"/>
        </a:xfrm>
      </p:grpSpPr>
      <p:pic>
        <p:nvPicPr>
          <p:cNvPr id="5" name="Radial Waypoint - Dark Teal">
            <a:extLst>
              <a:ext uri="{FF2B5EF4-FFF2-40B4-BE49-F238E27FC236}">
                <a16:creationId xmlns:a16="http://schemas.microsoft.com/office/drawing/2014/main" id="{1A7BCCA9-D1B5-7B57-0F28-9FBB8C1A7BCE}"/>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cxnSp>
        <p:nvCxnSpPr>
          <p:cNvPr id="15" name="Straight Connector 14">
            <a:extLst>
              <a:ext uri="{FF2B5EF4-FFF2-40B4-BE49-F238E27FC236}">
                <a16:creationId xmlns:a16="http://schemas.microsoft.com/office/drawing/2014/main" id="{E73E2F0A-3826-3EA2-8F31-AEB3961D7E72}"/>
              </a:ext>
              <a:ext uri="{C183D7F6-B498-43B3-948B-1728B52AA6E4}">
                <adec:decorative xmlns:adec="http://schemas.microsoft.com/office/drawing/2017/decorative" val="1"/>
              </a:ext>
            </a:extLst>
          </p:cNvPr>
          <p:cNvCxnSpPr>
            <a:cxnSpLocks/>
          </p:cNvCxnSpPr>
          <p:nvPr userDrawn="1"/>
        </p:nvCxnSpPr>
        <p:spPr>
          <a:xfrm>
            <a:off x="0" y="13006"/>
            <a:ext cx="12192000"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Thomson Reuters Logo">
            <a:extLst>
              <a:ext uri="{FF2B5EF4-FFF2-40B4-BE49-F238E27FC236}">
                <a16:creationId xmlns:a16="http://schemas.microsoft.com/office/drawing/2014/main" id="{758A87BD-822D-6E45-904B-8A3CEE276B30}"/>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257463"/>
            <a:ext cx="1277938" cy="423644"/>
          </a:xfrm>
          <a:prstGeom prst="rect">
            <a:avLst/>
          </a:prstGeom>
        </p:spPr>
      </p:pic>
      <p:sp>
        <p:nvSpPr>
          <p:cNvPr id="8" name="Title 7">
            <a:extLst>
              <a:ext uri="{FF2B5EF4-FFF2-40B4-BE49-F238E27FC236}">
                <a16:creationId xmlns:a16="http://schemas.microsoft.com/office/drawing/2014/main" id="{7C9C97F2-E142-73DA-8B1D-763001A1AFF9}"/>
              </a:ext>
            </a:extLst>
          </p:cNvPr>
          <p:cNvSpPr>
            <a:spLocks noGrp="1"/>
          </p:cNvSpPr>
          <p:nvPr>
            <p:ph type="title"/>
          </p:nvPr>
        </p:nvSpPr>
        <p:spPr>
          <a:xfrm>
            <a:off x="425855" y="2671024"/>
            <a:ext cx="11208584" cy="830997"/>
          </a:xfrm>
          <a:prstGeom prst="rect">
            <a:avLst/>
          </a:prstGeom>
        </p:spPr>
        <p:txBody>
          <a:bodyPr wrap="square">
            <a:spAutoFit/>
          </a:bodyPr>
          <a:lstStyle>
            <a:lvl1pPr>
              <a:defRPr sz="6000">
                <a:solidFill>
                  <a:schemeClr val="accent2"/>
                </a:solidFill>
              </a:defRPr>
            </a:lvl1pPr>
          </a:lstStyle>
          <a:p>
            <a:r>
              <a:rPr lang="en-US" noProof="0"/>
              <a:t>Click to edit Master title style</a:t>
            </a:r>
          </a:p>
        </p:txBody>
      </p:sp>
      <p:sp>
        <p:nvSpPr>
          <p:cNvPr id="9" name="Text Placeholder 11">
            <a:extLst>
              <a:ext uri="{FF2B5EF4-FFF2-40B4-BE49-F238E27FC236}">
                <a16:creationId xmlns:a16="http://schemas.microsoft.com/office/drawing/2014/main" id="{4D02AFC8-58A1-6DEE-B14D-1FF1AC13B342}"/>
              </a:ext>
            </a:extLst>
          </p:cNvPr>
          <p:cNvSpPr>
            <a:spLocks noGrp="1"/>
          </p:cNvSpPr>
          <p:nvPr>
            <p:ph type="body" sz="quarter" idx="10" hasCustomPrompt="1"/>
          </p:nvPr>
        </p:nvSpPr>
        <p:spPr>
          <a:xfrm>
            <a:off x="413823" y="3637801"/>
            <a:ext cx="11208584" cy="1370522"/>
          </a:xfrm>
          <a:prstGeom prst="rect">
            <a:avLst/>
          </a:prstGeom>
        </p:spPr>
        <p:txBody>
          <a:bodyPr lIns="0" tIns="0" rIns="0" bIns="0"/>
          <a:lstStyle>
            <a:lvl1pPr marL="0" indent="0">
              <a:lnSpc>
                <a:spcPct val="120000"/>
              </a:lnSpc>
              <a:buNone/>
              <a:defRPr sz="2400" b="0" i="0">
                <a:latin typeface="+mn-lt"/>
              </a:defRPr>
            </a:lvl1pPr>
            <a:lvl2pPr marL="457200" indent="0">
              <a:lnSpc>
                <a:spcPct val="120000"/>
              </a:lnSpc>
              <a:buNone/>
              <a:defRPr sz="1200"/>
            </a:lvl2pPr>
            <a:lvl3pPr marL="914400" indent="0">
              <a:lnSpc>
                <a:spcPct val="120000"/>
              </a:lnSpc>
              <a:buNone/>
              <a:defRPr sz="1200"/>
            </a:lvl3pPr>
            <a:lvl4pPr marL="1371600" indent="0">
              <a:lnSpc>
                <a:spcPct val="120000"/>
              </a:lnSpc>
              <a:buNone/>
              <a:defRPr sz="1200"/>
            </a:lvl4pPr>
            <a:lvl5pPr marL="1828800" indent="0">
              <a:lnSpc>
                <a:spcPct val="120000"/>
              </a:lnSpc>
              <a:buNone/>
              <a:defRPr sz="1200"/>
            </a:lvl5pPr>
          </a:lstStyle>
          <a:p>
            <a:pPr lvl="0"/>
            <a:r>
              <a:rPr lang="en-US" noProof="0"/>
              <a:t>Insert short description here.</a:t>
            </a:r>
          </a:p>
        </p:txBody>
      </p:sp>
      <p:sp>
        <p:nvSpPr>
          <p:cNvPr id="6" name="Rectangle 5">
            <a:extLst>
              <a:ext uri="{FF2B5EF4-FFF2-40B4-BE49-F238E27FC236}">
                <a16:creationId xmlns:a16="http://schemas.microsoft.com/office/drawing/2014/main" id="{10B317B3-27D4-3A22-C2B8-540AB45C32FE}"/>
              </a:ext>
              <a:ext uri="{C183D7F6-B498-43B3-948B-1728B52AA6E4}">
                <adec:decorative xmlns:adec="http://schemas.microsoft.com/office/drawing/2017/decorative" val="1"/>
              </a:ext>
            </a:extLst>
          </p:cNvPr>
          <p:cNvSpPr/>
          <p:nvPr userDrawn="1"/>
        </p:nvSpPr>
        <p:spPr>
          <a:xfrm>
            <a:off x="0" y="5753099"/>
            <a:ext cx="4228549" cy="110490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900" b="0" i="0">
              <a:latin typeface="Clario" panose="020B0503030300000000" pitchFamily="34" charset="0"/>
            </a:endParaRPr>
          </a:p>
        </p:txBody>
      </p:sp>
      <p:sp>
        <p:nvSpPr>
          <p:cNvPr id="12" name="Text Placeholder 2">
            <a:extLst>
              <a:ext uri="{FF2B5EF4-FFF2-40B4-BE49-F238E27FC236}">
                <a16:creationId xmlns:a16="http://schemas.microsoft.com/office/drawing/2014/main" id="{5C12355E-DE9D-F743-F31A-CB33D679ED4D}"/>
              </a:ext>
            </a:extLst>
          </p:cNvPr>
          <p:cNvSpPr>
            <a:spLocks noGrp="1"/>
          </p:cNvSpPr>
          <p:nvPr>
            <p:ph type="body" sz="quarter" idx="17" hasCustomPrompt="1"/>
          </p:nvPr>
        </p:nvSpPr>
        <p:spPr>
          <a:xfrm>
            <a:off x="411326" y="6048104"/>
            <a:ext cx="3030537" cy="340611"/>
          </a:xfrm>
          <a:prstGeom prst="rect">
            <a:avLst/>
          </a:prstGeom>
        </p:spPr>
        <p:txBody>
          <a:bodyPr/>
          <a:lstStyle>
            <a:lvl1pPr marL="0" indent="0" algn="l">
              <a:buNone/>
              <a:defRPr sz="1400" b="0" i="0">
                <a:solidFill>
                  <a:schemeClr val="bg1"/>
                </a:solidFill>
                <a:latin typeface="+mn-lt"/>
              </a:defRPr>
            </a:lvl1pPr>
          </a:lstStyle>
          <a:p>
            <a:pPr lvl="0"/>
            <a:r>
              <a:rPr lang="en-US"/>
              <a:t>Presenter name here</a:t>
            </a:r>
          </a:p>
        </p:txBody>
      </p:sp>
      <p:sp>
        <p:nvSpPr>
          <p:cNvPr id="7" name="Rectangle 6">
            <a:extLst>
              <a:ext uri="{FF2B5EF4-FFF2-40B4-BE49-F238E27FC236}">
                <a16:creationId xmlns:a16="http://schemas.microsoft.com/office/drawing/2014/main" id="{98859FBD-8BD4-9700-83EE-8AC5D24F8365}"/>
              </a:ext>
              <a:ext uri="{C183D7F6-B498-43B3-948B-1728B52AA6E4}">
                <adec:decorative xmlns:adec="http://schemas.microsoft.com/office/drawing/2017/decorative" val="1"/>
              </a:ext>
            </a:extLst>
          </p:cNvPr>
          <p:cNvSpPr/>
          <p:nvPr userDrawn="1"/>
        </p:nvSpPr>
        <p:spPr>
          <a:xfrm>
            <a:off x="4228549" y="5753099"/>
            <a:ext cx="7963451" cy="110490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900" b="0" i="0">
              <a:latin typeface="Clario" panose="020B0503030300000000" pitchFamily="34" charset="0"/>
            </a:endParaRPr>
          </a:p>
        </p:txBody>
      </p:sp>
      <p:sp>
        <p:nvSpPr>
          <p:cNvPr id="11" name="Text Placeholder 2">
            <a:extLst>
              <a:ext uri="{FF2B5EF4-FFF2-40B4-BE49-F238E27FC236}">
                <a16:creationId xmlns:a16="http://schemas.microsoft.com/office/drawing/2014/main" id="{43C2379D-902F-7A00-B4DA-410BAF7724AA}"/>
              </a:ext>
            </a:extLst>
          </p:cNvPr>
          <p:cNvSpPr>
            <a:spLocks noGrp="1"/>
          </p:cNvSpPr>
          <p:nvPr>
            <p:ph type="body" sz="quarter" idx="16" hasCustomPrompt="1"/>
          </p:nvPr>
        </p:nvSpPr>
        <p:spPr>
          <a:xfrm>
            <a:off x="9008664" y="6000496"/>
            <a:ext cx="3030537" cy="340611"/>
          </a:xfrm>
          <a:prstGeom prst="rect">
            <a:avLst/>
          </a:prstGeom>
        </p:spPr>
        <p:txBody>
          <a:bodyPr anchor="ctr"/>
          <a:lstStyle>
            <a:lvl1pPr marL="0" indent="0" algn="r">
              <a:buNone/>
              <a:defRPr sz="800" b="0" i="0">
                <a:solidFill>
                  <a:schemeClr val="accent4"/>
                </a:solidFill>
                <a:latin typeface="+mn-lt"/>
              </a:defRPr>
            </a:lvl1pPr>
          </a:lstStyle>
          <a:p>
            <a:pPr lvl="0"/>
            <a:r>
              <a:rPr lang="en-US"/>
              <a:t>Confidentiality Status (if needed)</a:t>
            </a:r>
          </a:p>
        </p:txBody>
      </p:sp>
      <p:sp>
        <p:nvSpPr>
          <p:cNvPr id="10" name="Text Placeholder 2">
            <a:extLst>
              <a:ext uri="{FF2B5EF4-FFF2-40B4-BE49-F238E27FC236}">
                <a16:creationId xmlns:a16="http://schemas.microsoft.com/office/drawing/2014/main" id="{656A8F6D-285C-D630-F8DF-5A7AD12D77B0}"/>
              </a:ext>
            </a:extLst>
          </p:cNvPr>
          <p:cNvSpPr>
            <a:spLocks noGrp="1"/>
          </p:cNvSpPr>
          <p:nvPr>
            <p:ph type="body" sz="quarter" idx="15" hasCustomPrompt="1"/>
          </p:nvPr>
        </p:nvSpPr>
        <p:spPr>
          <a:xfrm>
            <a:off x="9008665" y="6388715"/>
            <a:ext cx="3030537" cy="340611"/>
          </a:xfrm>
          <a:prstGeom prst="rect">
            <a:avLst/>
          </a:prstGeom>
        </p:spPr>
        <p:txBody>
          <a:bodyPr/>
          <a:lstStyle>
            <a:lvl1pPr marL="0" indent="0" algn="r">
              <a:buNone/>
              <a:defRPr sz="1400" b="0" i="0">
                <a:solidFill>
                  <a:schemeClr val="accent4"/>
                </a:solidFill>
                <a:latin typeface="+mn-lt"/>
              </a:defRPr>
            </a:lvl1pPr>
          </a:lstStyle>
          <a:p>
            <a:pPr lvl="0"/>
            <a:r>
              <a:rPr lang="en-US"/>
              <a:t>Date here</a:t>
            </a:r>
          </a:p>
        </p:txBody>
      </p:sp>
    </p:spTree>
    <p:extLst>
      <p:ext uri="{BB962C8B-B14F-4D97-AF65-F5344CB8AC3E}">
        <p14:creationId xmlns:p14="http://schemas.microsoft.com/office/powerpoint/2010/main" val="26097507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small headline_eyebrow_amber">
    <p:bg>
      <p:bgPr>
        <a:solidFill>
          <a:srgbClr val="F8EADD"/>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FDBCCBC2-1A04-AA1D-D78F-0651C797C18C}"/>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2" name="Title 5">
            <a:extLst>
              <a:ext uri="{FF2B5EF4-FFF2-40B4-BE49-F238E27FC236}">
                <a16:creationId xmlns:a16="http://schemas.microsoft.com/office/drawing/2014/main" id="{53DE0DCA-7BD9-688F-9C6D-782884498A14}"/>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8389864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0_small headline_eyebrow_sky">
    <p:bg>
      <p:bgPr>
        <a:solidFill>
          <a:srgbClr val="E3F1FD"/>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FDBCCBC2-1A04-AA1D-D78F-0651C797C18C}"/>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2" name="Title 5">
            <a:extLst>
              <a:ext uri="{FF2B5EF4-FFF2-40B4-BE49-F238E27FC236}">
                <a16:creationId xmlns:a16="http://schemas.microsoft.com/office/drawing/2014/main" id="{26A92643-129E-BACE-43AA-3583195CB00A}"/>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31136555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1_small headline_eyebrow_teal">
    <p:bg>
      <p:bgPr>
        <a:solidFill>
          <a:srgbClr val="E3F3EE"/>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FDBCCBC2-1A04-AA1D-D78F-0651C797C18C}"/>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2" name="Title 5">
            <a:extLst>
              <a:ext uri="{FF2B5EF4-FFF2-40B4-BE49-F238E27FC236}">
                <a16:creationId xmlns:a16="http://schemas.microsoft.com/office/drawing/2014/main" id="{E5641B2E-6C12-F9DA-1E28-837017088B63}"/>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39615764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2_small headline_eyebrow_lime">
    <p:bg>
      <p:bgPr>
        <a:solidFill>
          <a:srgbClr val="E1F4CD"/>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FDBCCBC2-1A04-AA1D-D78F-0651C797C18C}"/>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2" name="Title 5">
            <a:extLst>
              <a:ext uri="{FF2B5EF4-FFF2-40B4-BE49-F238E27FC236}">
                <a16:creationId xmlns:a16="http://schemas.microsoft.com/office/drawing/2014/main" id="{732A82A7-7ADC-EB29-7D38-DF702FA615C9}"/>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642842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3_small headline">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86734F99-9B81-7B74-CA7B-DC56A214CBD8}"/>
              </a:ext>
            </a:extLst>
          </p:cNvPr>
          <p:cNvSpPr>
            <a:spLocks noGrp="1"/>
          </p:cNvSpPr>
          <p:nvPr>
            <p:ph type="title" hasCustomPrompt="1"/>
          </p:nvPr>
        </p:nvSpPr>
        <p:spPr>
          <a:xfrm>
            <a:off x="457201" y="771055"/>
            <a:ext cx="11277599"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30951438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4_small headline_gold">
    <p:bg>
      <p:bgPr>
        <a:solidFill>
          <a:srgbClr val="FCF2DA"/>
        </a:solidFill>
        <a:effectLst/>
      </p:bgPr>
    </p:bg>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0FCA1F95-2DEA-D76C-45A3-EF6411B2C9C9}"/>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38349539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5_small headline_amber">
    <p:bg>
      <p:bgPr>
        <a:solidFill>
          <a:srgbClr val="F8EADD"/>
        </a:solidFill>
        <a:effectLst/>
      </p:bgPr>
    </p:bg>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5C5D640E-2E5E-7BCD-0E55-36E3B0FB2C84}"/>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34526659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6_small headline_sky">
    <p:bg>
      <p:bgPr>
        <a:solidFill>
          <a:srgbClr val="E3F1FD"/>
        </a:solidFill>
        <a:effectLst/>
      </p:bgPr>
    </p:bg>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3A9198B4-708E-B675-7702-E05395E51D39}"/>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21403036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7_small headline_teal">
    <p:bg>
      <p:bgPr>
        <a:solidFill>
          <a:srgbClr val="E3F3EE"/>
        </a:solidFill>
        <a:effectLst/>
      </p:bgPr>
    </p:bg>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399ACE23-541E-6631-BBB0-884A778B6F1D}"/>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36463547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8_small headline_lime">
    <p:bg>
      <p:bgPr>
        <a:solidFill>
          <a:srgbClr val="E1F4CD"/>
        </a:solidFill>
        <a:effectLst/>
      </p:bgPr>
    </p:bg>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F9AA4649-45A5-6711-3215-1562A3E93BB6}"/>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214063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cover_l.waypoint">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5105779-27CA-DDD0-7CCC-04E129676E96}"/>
              </a:ext>
            </a:extLst>
          </p:cNvPr>
          <p:cNvSpPr>
            <a:spLocks noGrp="1"/>
          </p:cNvSpPr>
          <p:nvPr>
            <p:ph type="body" sz="quarter" idx="15" hasCustomPrompt="1"/>
          </p:nvPr>
        </p:nvSpPr>
        <p:spPr>
          <a:xfrm>
            <a:off x="8702676" y="457200"/>
            <a:ext cx="3030537" cy="340611"/>
          </a:xfrm>
          <a:prstGeom prst="rect">
            <a:avLst/>
          </a:prstGeom>
        </p:spPr>
        <p:txBody>
          <a:bodyPr anchor="ctr"/>
          <a:lstStyle>
            <a:lvl1pPr marL="0" indent="0" algn="r">
              <a:buNone/>
              <a:defRPr sz="800" b="0" i="0">
                <a:latin typeface="+mn-lt"/>
              </a:defRPr>
            </a:lvl1pPr>
          </a:lstStyle>
          <a:p>
            <a:pPr lvl="0"/>
            <a:r>
              <a:rPr lang="en-US"/>
              <a:t>Confidentiality Status (if needed)</a:t>
            </a:r>
          </a:p>
        </p:txBody>
      </p:sp>
      <p:cxnSp>
        <p:nvCxnSpPr>
          <p:cNvPr id="3" name="Linear Waypoint">
            <a:extLst>
              <a:ext uri="{FF2B5EF4-FFF2-40B4-BE49-F238E27FC236}">
                <a16:creationId xmlns:a16="http://schemas.microsoft.com/office/drawing/2014/main" id="{B4D6A1E1-1968-A0A7-3CB2-F69E71F7D1BA}"/>
              </a:ext>
              <a:ext uri="{C183D7F6-B498-43B3-948B-1728B52AA6E4}">
                <adec:decorative xmlns:adec="http://schemas.microsoft.com/office/drawing/2017/decorative" val="1"/>
              </a:ext>
            </a:extLst>
          </p:cNvPr>
          <p:cNvCxnSpPr>
            <a:cxnSpLocks/>
          </p:cNvCxnSpPr>
          <p:nvPr userDrawn="1"/>
        </p:nvCxnSpPr>
        <p:spPr>
          <a:xfrm>
            <a:off x="3048000" y="973424"/>
            <a:ext cx="9144000" cy="0"/>
          </a:xfrm>
          <a:prstGeom prst="straightConnector1">
            <a:avLst/>
          </a:prstGeom>
          <a:ln w="63500">
            <a:solidFill>
              <a:schemeClr val="accent1"/>
            </a:solidFill>
            <a:headEnd type="oval" w="lg" len="lg"/>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 name="Linear Waypoint 2">
            <a:extLst>
              <a:ext uri="{FF2B5EF4-FFF2-40B4-BE49-F238E27FC236}">
                <a16:creationId xmlns:a16="http://schemas.microsoft.com/office/drawing/2014/main" id="{06E60783-3AAC-25F3-D887-D0EF16DBB9E9}"/>
              </a:ext>
              <a:ext uri="{C183D7F6-B498-43B3-948B-1728B52AA6E4}">
                <adec:decorative xmlns:adec="http://schemas.microsoft.com/office/drawing/2017/decorative" val="1"/>
              </a:ext>
            </a:extLst>
          </p:cNvPr>
          <p:cNvCxnSpPr>
            <a:cxnSpLocks/>
          </p:cNvCxnSpPr>
          <p:nvPr userDrawn="1"/>
        </p:nvCxnSpPr>
        <p:spPr>
          <a:xfrm>
            <a:off x="0" y="2431004"/>
            <a:ext cx="9840686" cy="0"/>
          </a:xfrm>
          <a:prstGeom prst="straightConnector1">
            <a:avLst/>
          </a:prstGeom>
          <a:ln w="63500">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7" name="Title 7">
            <a:extLst>
              <a:ext uri="{FF2B5EF4-FFF2-40B4-BE49-F238E27FC236}">
                <a16:creationId xmlns:a16="http://schemas.microsoft.com/office/drawing/2014/main" id="{BBFBA7DF-2DE5-B069-088A-5E368A844F0D}"/>
              </a:ext>
            </a:extLst>
          </p:cNvPr>
          <p:cNvSpPr>
            <a:spLocks noGrp="1"/>
          </p:cNvSpPr>
          <p:nvPr>
            <p:ph type="title"/>
          </p:nvPr>
        </p:nvSpPr>
        <p:spPr>
          <a:xfrm>
            <a:off x="2784475" y="2986915"/>
            <a:ext cx="9305925" cy="720197"/>
          </a:xfrm>
          <a:prstGeom prst="rect">
            <a:avLst/>
          </a:prstGeom>
        </p:spPr>
        <p:txBody>
          <a:bodyPr wrap="square">
            <a:spAutoFit/>
          </a:bodyPr>
          <a:lstStyle>
            <a:lvl1pPr>
              <a:defRPr sz="5200">
                <a:solidFill>
                  <a:schemeClr val="accent2"/>
                </a:solidFill>
              </a:defRPr>
            </a:lvl1pPr>
          </a:lstStyle>
          <a:p>
            <a:r>
              <a:rPr lang="en-US" noProof="0"/>
              <a:t>Click to edit Master title style</a:t>
            </a:r>
          </a:p>
        </p:txBody>
      </p:sp>
      <p:sp>
        <p:nvSpPr>
          <p:cNvPr id="18" name="Text Placeholder 11">
            <a:extLst>
              <a:ext uri="{FF2B5EF4-FFF2-40B4-BE49-F238E27FC236}">
                <a16:creationId xmlns:a16="http://schemas.microsoft.com/office/drawing/2014/main" id="{BF446EF7-3351-5D45-7281-D424A0F1CF74}"/>
              </a:ext>
            </a:extLst>
          </p:cNvPr>
          <p:cNvSpPr>
            <a:spLocks noGrp="1"/>
          </p:cNvSpPr>
          <p:nvPr>
            <p:ph type="body" sz="quarter" idx="10" hasCustomPrompt="1"/>
          </p:nvPr>
        </p:nvSpPr>
        <p:spPr>
          <a:xfrm>
            <a:off x="2784475" y="3835593"/>
            <a:ext cx="5680723" cy="508012"/>
          </a:xfrm>
          <a:prstGeom prst="rect">
            <a:avLst/>
          </a:prstGeom>
        </p:spPr>
        <p:txBody>
          <a:bodyPr lIns="0" tIns="0" rIns="0" bIns="0"/>
          <a:lstStyle>
            <a:lvl1pPr marL="0" indent="0">
              <a:lnSpc>
                <a:spcPct val="120000"/>
              </a:lnSpc>
              <a:buNone/>
              <a:defRPr sz="1800" b="0" i="0">
                <a:latin typeface="+mn-lt"/>
              </a:defRPr>
            </a:lvl1pPr>
            <a:lvl2pPr marL="457200" indent="0">
              <a:lnSpc>
                <a:spcPct val="120000"/>
              </a:lnSpc>
              <a:buNone/>
              <a:defRPr sz="1200"/>
            </a:lvl2pPr>
            <a:lvl3pPr marL="914400" indent="0">
              <a:lnSpc>
                <a:spcPct val="120000"/>
              </a:lnSpc>
              <a:buNone/>
              <a:defRPr sz="1200"/>
            </a:lvl3pPr>
            <a:lvl4pPr marL="1371600" indent="0">
              <a:lnSpc>
                <a:spcPct val="120000"/>
              </a:lnSpc>
              <a:buNone/>
              <a:defRPr sz="1200"/>
            </a:lvl4pPr>
            <a:lvl5pPr marL="1828800" indent="0">
              <a:lnSpc>
                <a:spcPct val="120000"/>
              </a:lnSpc>
              <a:buNone/>
              <a:defRPr sz="1200"/>
            </a:lvl5pPr>
          </a:lstStyle>
          <a:p>
            <a:pPr lvl="0"/>
            <a:r>
              <a:rPr lang="en-US" noProof="0"/>
              <a:t>Insert short description here.</a:t>
            </a:r>
          </a:p>
        </p:txBody>
      </p:sp>
      <p:cxnSp>
        <p:nvCxnSpPr>
          <p:cNvPr id="16" name="Linear Waypoint 3">
            <a:extLst>
              <a:ext uri="{FF2B5EF4-FFF2-40B4-BE49-F238E27FC236}">
                <a16:creationId xmlns:a16="http://schemas.microsoft.com/office/drawing/2014/main" id="{84A77AD4-B3FE-A5A8-EDD9-CFB7B73029BE}"/>
              </a:ext>
              <a:ext uri="{C183D7F6-B498-43B3-948B-1728B52AA6E4}">
                <adec:decorative xmlns:adec="http://schemas.microsoft.com/office/drawing/2017/decorative" val="1"/>
              </a:ext>
            </a:extLst>
          </p:cNvPr>
          <p:cNvCxnSpPr>
            <a:cxnSpLocks/>
          </p:cNvCxnSpPr>
          <p:nvPr userDrawn="1"/>
        </p:nvCxnSpPr>
        <p:spPr>
          <a:xfrm>
            <a:off x="0" y="3888584"/>
            <a:ext cx="2177143" cy="0"/>
          </a:xfrm>
          <a:prstGeom prst="straightConnector1">
            <a:avLst/>
          </a:prstGeom>
          <a:ln w="63500">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4" name="Linear Waypoint 4">
            <a:extLst>
              <a:ext uri="{FF2B5EF4-FFF2-40B4-BE49-F238E27FC236}">
                <a16:creationId xmlns:a16="http://schemas.microsoft.com/office/drawing/2014/main" id="{B6B23F72-1F7A-E2F1-D94D-CDDB6EFA2C0D}"/>
              </a:ext>
              <a:ext uri="{C183D7F6-B498-43B3-948B-1728B52AA6E4}">
                <adec:decorative xmlns:adec="http://schemas.microsoft.com/office/drawing/2017/decorative" val="1"/>
              </a:ext>
            </a:extLst>
          </p:cNvPr>
          <p:cNvCxnSpPr>
            <a:cxnSpLocks/>
          </p:cNvCxnSpPr>
          <p:nvPr userDrawn="1"/>
        </p:nvCxnSpPr>
        <p:spPr>
          <a:xfrm>
            <a:off x="0" y="5346165"/>
            <a:ext cx="7837714" cy="0"/>
          </a:xfrm>
          <a:prstGeom prst="straightConnector1">
            <a:avLst/>
          </a:prstGeom>
          <a:ln w="63500">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BAD70722-07B5-8F11-D065-962F3AF2DB80}"/>
              </a:ext>
            </a:extLst>
          </p:cNvPr>
          <p:cNvSpPr>
            <a:spLocks noGrp="1"/>
          </p:cNvSpPr>
          <p:nvPr>
            <p:ph type="body" sz="quarter" idx="16" hasCustomPrompt="1"/>
          </p:nvPr>
        </p:nvSpPr>
        <p:spPr>
          <a:xfrm>
            <a:off x="2790031" y="5618179"/>
            <a:ext cx="3030537" cy="340611"/>
          </a:xfrm>
          <a:prstGeom prst="rect">
            <a:avLst/>
          </a:prstGeom>
        </p:spPr>
        <p:txBody>
          <a:bodyPr/>
          <a:lstStyle>
            <a:lvl1pPr marL="0" indent="0">
              <a:buNone/>
              <a:defRPr sz="1400" b="0" i="0">
                <a:latin typeface="+mn-lt"/>
              </a:defRPr>
            </a:lvl1pPr>
          </a:lstStyle>
          <a:p>
            <a:pPr lvl="0"/>
            <a:r>
              <a:rPr lang="en-US"/>
              <a:t>Date here</a:t>
            </a:r>
          </a:p>
        </p:txBody>
      </p:sp>
      <p:pic>
        <p:nvPicPr>
          <p:cNvPr id="13" name="Thomson Reuters Logo">
            <a:extLst>
              <a:ext uri="{FF2B5EF4-FFF2-40B4-BE49-F238E27FC236}">
                <a16:creationId xmlns:a16="http://schemas.microsoft.com/office/drawing/2014/main" id="{758A87BD-822D-6E45-904B-8A3CEE276B3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5275" y="6188978"/>
            <a:ext cx="1277938" cy="423644"/>
          </a:xfrm>
          <a:prstGeom prst="rect">
            <a:avLst/>
          </a:prstGeom>
        </p:spPr>
      </p:pic>
    </p:spTree>
    <p:extLst>
      <p:ext uri="{BB962C8B-B14F-4D97-AF65-F5344CB8AC3E}">
        <p14:creationId xmlns:p14="http://schemas.microsoft.com/office/powerpoint/2010/main" val="13619532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9_small headline_icon_1c_content_chart/graph_eyebrow">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D18F5F81-F4F0-E091-7F1A-EC17EE921222}"/>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8" name="Title 5">
            <a:extLst>
              <a:ext uri="{FF2B5EF4-FFF2-40B4-BE49-F238E27FC236}">
                <a16:creationId xmlns:a16="http://schemas.microsoft.com/office/drawing/2014/main" id="{997A8243-3092-184E-BD56-691D0BC79FD7}"/>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5" name="Picture Placeholder 7">
            <a:extLst>
              <a:ext uri="{FF2B5EF4-FFF2-40B4-BE49-F238E27FC236}">
                <a16:creationId xmlns:a16="http://schemas.microsoft.com/office/drawing/2014/main" id="{FFEBA825-5CA5-D98D-25FD-9C1B154A56AD}"/>
              </a:ext>
              <a:ext uri="{C183D7F6-B498-43B3-948B-1728B52AA6E4}">
                <adec:decorative xmlns:adec="http://schemas.microsoft.com/office/drawing/2017/decorative" val="1"/>
              </a:ext>
            </a:extLst>
          </p:cNvPr>
          <p:cNvSpPr>
            <a:spLocks noGrp="1"/>
          </p:cNvSpPr>
          <p:nvPr>
            <p:ph type="pic" sz="quarter" idx="14" hasCustomPrompt="1"/>
          </p:nvPr>
        </p:nvSpPr>
        <p:spPr>
          <a:xfrm>
            <a:off x="457200" y="1480794"/>
            <a:ext cx="1277938" cy="1277938"/>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oAutofit/>
          </a:bodyPr>
          <a:lstStyle>
            <a:lvl1pPr marL="0" indent="0" algn="ctr">
              <a:buNone/>
              <a:defRPr sz="1400" b="0" i="0">
                <a:latin typeface="+mn-lt"/>
              </a:defRPr>
            </a:lvl1pPr>
          </a:lstStyle>
          <a:p>
            <a:r>
              <a:rPr lang="en-US" noProof="0"/>
              <a:t>Drop your icon here</a:t>
            </a:r>
          </a:p>
        </p:txBody>
      </p:sp>
      <p:sp>
        <p:nvSpPr>
          <p:cNvPr id="9" name="Text Placeholder 15">
            <a:extLst>
              <a:ext uri="{FF2B5EF4-FFF2-40B4-BE49-F238E27FC236}">
                <a16:creationId xmlns:a16="http://schemas.microsoft.com/office/drawing/2014/main" id="{CE46660D-D2FD-EF4E-0682-D8A27953D648}"/>
              </a:ext>
            </a:extLst>
          </p:cNvPr>
          <p:cNvSpPr>
            <a:spLocks noGrp="1"/>
          </p:cNvSpPr>
          <p:nvPr>
            <p:ph type="body" sz="quarter" idx="27"/>
          </p:nvPr>
        </p:nvSpPr>
        <p:spPr>
          <a:xfrm>
            <a:off x="1867787" y="1473200"/>
            <a:ext cx="2831213" cy="4813300"/>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CB22BB04-7A96-7807-5C34-E81EA9B39C98}"/>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9948007C-7B03-93A0-0C5A-15C09E1AF718}"/>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1970446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_small headline_icon_1c_content_chart/graph_eyebrow">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997A8243-3092-184E-BD56-691D0BC79FD7}"/>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5" name="Picture Placeholder 7">
            <a:extLst>
              <a:ext uri="{FF2B5EF4-FFF2-40B4-BE49-F238E27FC236}">
                <a16:creationId xmlns:a16="http://schemas.microsoft.com/office/drawing/2014/main" id="{FFEBA825-5CA5-D98D-25FD-9C1B154A56AD}"/>
              </a:ext>
              <a:ext uri="{C183D7F6-B498-43B3-948B-1728B52AA6E4}">
                <adec:decorative xmlns:adec="http://schemas.microsoft.com/office/drawing/2017/decorative" val="1"/>
              </a:ext>
            </a:extLst>
          </p:cNvPr>
          <p:cNvSpPr>
            <a:spLocks noGrp="1"/>
          </p:cNvSpPr>
          <p:nvPr>
            <p:ph type="pic" sz="quarter" idx="14" hasCustomPrompt="1"/>
          </p:nvPr>
        </p:nvSpPr>
        <p:spPr>
          <a:xfrm>
            <a:off x="457200" y="1480794"/>
            <a:ext cx="1277938" cy="1277938"/>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oAutofit/>
          </a:bodyPr>
          <a:lstStyle>
            <a:lvl1pPr marL="0" indent="0" algn="ctr">
              <a:buNone/>
              <a:defRPr sz="1400" b="0" i="0">
                <a:latin typeface="+mn-lt"/>
              </a:defRPr>
            </a:lvl1pPr>
          </a:lstStyle>
          <a:p>
            <a:r>
              <a:rPr lang="en-US" noProof="0"/>
              <a:t>Drop your icon here</a:t>
            </a:r>
          </a:p>
        </p:txBody>
      </p:sp>
      <p:sp>
        <p:nvSpPr>
          <p:cNvPr id="9" name="Text Placeholder 15">
            <a:extLst>
              <a:ext uri="{FF2B5EF4-FFF2-40B4-BE49-F238E27FC236}">
                <a16:creationId xmlns:a16="http://schemas.microsoft.com/office/drawing/2014/main" id="{CE46660D-D2FD-EF4E-0682-D8A27953D648}"/>
              </a:ext>
            </a:extLst>
          </p:cNvPr>
          <p:cNvSpPr>
            <a:spLocks noGrp="1"/>
          </p:cNvSpPr>
          <p:nvPr>
            <p:ph type="body" sz="quarter" idx="27"/>
          </p:nvPr>
        </p:nvSpPr>
        <p:spPr>
          <a:xfrm>
            <a:off x="1867787" y="1473200"/>
            <a:ext cx="2831213" cy="4813300"/>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CB22BB04-7A96-7807-5C34-E81EA9B39C98}"/>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9948007C-7B03-93A0-0C5A-15C09E1AF718}"/>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3738099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51_content_heavy_eyebrow">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3E44CB5-8701-6A8A-A280-6372FB880000}"/>
              </a:ext>
              <a:ext uri="{C183D7F6-B498-43B3-948B-1728B52AA6E4}">
                <adec:decorative xmlns:adec="http://schemas.microsoft.com/office/drawing/2017/decorative" val="1"/>
              </a:ext>
            </a:extLst>
          </p:cNvPr>
          <p:cNvSpPr/>
          <p:nvPr userDrawn="1"/>
        </p:nvSpPr>
        <p:spPr>
          <a:xfrm>
            <a:off x="8409904" y="0"/>
            <a:ext cx="3782096" cy="6857999"/>
          </a:xfrm>
          <a:prstGeom prst="rect">
            <a:avLst/>
          </a:prstGeom>
          <a:solidFill>
            <a:srgbClr val="E3F1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spc="0" noProof="0">
              <a:latin typeface="Clario" panose="020B0503030300000000" pitchFamily="34" charset="0"/>
            </a:endParaRPr>
          </a:p>
        </p:txBody>
      </p:sp>
      <p:cxnSp>
        <p:nvCxnSpPr>
          <p:cNvPr id="25" name="Straight Connector 24">
            <a:extLst>
              <a:ext uri="{FF2B5EF4-FFF2-40B4-BE49-F238E27FC236}">
                <a16:creationId xmlns:a16="http://schemas.microsoft.com/office/drawing/2014/main" id="{D937623C-78EE-D351-6713-BDF2F4C447D3}"/>
              </a:ext>
              <a:ext uri="{C183D7F6-B498-43B3-948B-1728B52AA6E4}">
                <adec:decorative xmlns:adec="http://schemas.microsoft.com/office/drawing/2017/decorative" val="1"/>
              </a:ext>
            </a:extLst>
          </p:cNvPr>
          <p:cNvCxnSpPr>
            <a:cxnSpLocks/>
          </p:cNvCxnSpPr>
          <p:nvPr userDrawn="1"/>
        </p:nvCxnSpPr>
        <p:spPr>
          <a:xfrm>
            <a:off x="0" y="13006"/>
            <a:ext cx="12192000"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C65920BD-9F0C-0FD1-2E84-CBEB95F28FE0}"/>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27" name="Title 5">
            <a:extLst>
              <a:ext uri="{FF2B5EF4-FFF2-40B4-BE49-F238E27FC236}">
                <a16:creationId xmlns:a16="http://schemas.microsoft.com/office/drawing/2014/main" id="{DFC7C633-35BB-80D6-B378-B3882A758850}"/>
              </a:ext>
            </a:extLst>
          </p:cNvPr>
          <p:cNvSpPr>
            <a:spLocks noGrp="1"/>
          </p:cNvSpPr>
          <p:nvPr>
            <p:ph type="title" hasCustomPrompt="1"/>
          </p:nvPr>
        </p:nvSpPr>
        <p:spPr>
          <a:xfrm>
            <a:off x="457201" y="771055"/>
            <a:ext cx="7670799"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28" name="Picture Placeholder 7">
            <a:extLst>
              <a:ext uri="{FF2B5EF4-FFF2-40B4-BE49-F238E27FC236}">
                <a16:creationId xmlns:a16="http://schemas.microsoft.com/office/drawing/2014/main" id="{53CC043F-7A59-EABC-734A-847895FB3F76}"/>
              </a:ext>
              <a:ext uri="{C183D7F6-B498-43B3-948B-1728B52AA6E4}">
                <adec:decorative xmlns:adec="http://schemas.microsoft.com/office/drawing/2017/decorative" val="1"/>
              </a:ext>
            </a:extLst>
          </p:cNvPr>
          <p:cNvSpPr>
            <a:spLocks noGrp="1"/>
          </p:cNvSpPr>
          <p:nvPr>
            <p:ph type="pic" sz="quarter" idx="14" hasCustomPrompt="1"/>
          </p:nvPr>
        </p:nvSpPr>
        <p:spPr>
          <a:xfrm>
            <a:off x="469900" y="2306219"/>
            <a:ext cx="1024128" cy="1021204"/>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oAutofit/>
          </a:bodyPr>
          <a:lstStyle>
            <a:lvl1pPr marL="0" indent="0" algn="ctr">
              <a:buNone/>
              <a:defRPr sz="1400" b="0" i="0">
                <a:latin typeface="+mn-lt"/>
              </a:defRPr>
            </a:lvl1pPr>
          </a:lstStyle>
          <a:p>
            <a:r>
              <a:rPr lang="en-US" noProof="0"/>
              <a:t>Drop your icon here</a:t>
            </a:r>
          </a:p>
        </p:txBody>
      </p:sp>
      <p:sp>
        <p:nvSpPr>
          <p:cNvPr id="10" name="Text Placeholder 11">
            <a:extLst>
              <a:ext uri="{FF2B5EF4-FFF2-40B4-BE49-F238E27FC236}">
                <a16:creationId xmlns:a16="http://schemas.microsoft.com/office/drawing/2014/main" id="{02642487-E2A8-A833-3983-144FC3628BC0}"/>
              </a:ext>
            </a:extLst>
          </p:cNvPr>
          <p:cNvSpPr>
            <a:spLocks noGrp="1"/>
          </p:cNvSpPr>
          <p:nvPr>
            <p:ph type="body" sz="quarter" idx="45"/>
          </p:nvPr>
        </p:nvSpPr>
        <p:spPr>
          <a:xfrm>
            <a:off x="1735138" y="2293806"/>
            <a:ext cx="2328862" cy="1963987"/>
          </a:xfrm>
          <a:prstGeom prst="rect">
            <a:avLst/>
          </a:prstGeom>
        </p:spPr>
        <p:txBody>
          <a:bodyPr>
            <a:noAutofit/>
          </a:bodyPr>
          <a:lstStyle>
            <a:lvl1pPr marL="0" indent="0">
              <a:lnSpc>
                <a:spcPct val="100000"/>
              </a:lnSpc>
              <a:buNone/>
              <a:defRPr sz="1200" b="0" i="0" spc="0">
                <a:latin typeface="+mn-lt"/>
              </a:defRPr>
            </a:lvl1pPr>
            <a:lvl2pPr>
              <a:defRPr sz="1200" b="0" i="0">
                <a:latin typeface="+mn-lt"/>
              </a:defRPr>
            </a:lvl2pPr>
          </a:lstStyle>
          <a:p>
            <a:pPr lvl="0"/>
            <a:r>
              <a:rPr lang="en-US"/>
              <a:t>Click to edit Master text styles</a:t>
            </a:r>
          </a:p>
          <a:p>
            <a:pPr lvl="1"/>
            <a:r>
              <a:rPr lang="en-US"/>
              <a:t>Second level</a:t>
            </a:r>
          </a:p>
        </p:txBody>
      </p:sp>
      <p:sp>
        <p:nvSpPr>
          <p:cNvPr id="32" name="Picture Placeholder 7">
            <a:extLst>
              <a:ext uri="{FF2B5EF4-FFF2-40B4-BE49-F238E27FC236}">
                <a16:creationId xmlns:a16="http://schemas.microsoft.com/office/drawing/2014/main" id="{AE154F16-BE1F-996C-2ED1-9730D0D067FC}"/>
              </a:ext>
              <a:ext uri="{C183D7F6-B498-43B3-948B-1728B52AA6E4}">
                <adec:decorative xmlns:adec="http://schemas.microsoft.com/office/drawing/2017/decorative" val="1"/>
              </a:ext>
            </a:extLst>
          </p:cNvPr>
          <p:cNvSpPr>
            <a:spLocks noGrp="1"/>
          </p:cNvSpPr>
          <p:nvPr>
            <p:ph type="pic" sz="quarter" idx="53" hasCustomPrompt="1"/>
          </p:nvPr>
        </p:nvSpPr>
        <p:spPr>
          <a:xfrm>
            <a:off x="4533900" y="2306219"/>
            <a:ext cx="1024128" cy="1021204"/>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oAutofit/>
          </a:bodyPr>
          <a:lstStyle>
            <a:lvl1pPr marL="0" indent="0" algn="ctr">
              <a:buNone/>
              <a:defRPr sz="1400" b="0" i="0">
                <a:latin typeface="+mn-lt"/>
              </a:defRPr>
            </a:lvl1pPr>
          </a:lstStyle>
          <a:p>
            <a:r>
              <a:rPr lang="en-US" noProof="0"/>
              <a:t>Drop your icon here</a:t>
            </a:r>
          </a:p>
        </p:txBody>
      </p:sp>
      <p:sp>
        <p:nvSpPr>
          <p:cNvPr id="31" name="Text Placeholder 11">
            <a:extLst>
              <a:ext uri="{FF2B5EF4-FFF2-40B4-BE49-F238E27FC236}">
                <a16:creationId xmlns:a16="http://schemas.microsoft.com/office/drawing/2014/main" id="{DB34224B-4B5F-B845-CB6A-3D9BF661E025}"/>
              </a:ext>
            </a:extLst>
          </p:cNvPr>
          <p:cNvSpPr>
            <a:spLocks noGrp="1"/>
          </p:cNvSpPr>
          <p:nvPr>
            <p:ph type="body" sz="quarter" idx="52"/>
          </p:nvPr>
        </p:nvSpPr>
        <p:spPr>
          <a:xfrm>
            <a:off x="5799138" y="2293806"/>
            <a:ext cx="2328862" cy="1963987"/>
          </a:xfrm>
          <a:prstGeom prst="rect">
            <a:avLst/>
          </a:prstGeom>
        </p:spPr>
        <p:txBody>
          <a:bodyPr>
            <a:noAutofit/>
          </a:bodyPr>
          <a:lstStyle>
            <a:lvl1pPr marL="0" indent="0">
              <a:lnSpc>
                <a:spcPct val="100000"/>
              </a:lnSpc>
              <a:buNone/>
              <a:defRPr sz="1200" b="0" i="0" spc="0">
                <a:latin typeface="+mn-lt"/>
              </a:defRPr>
            </a:lvl1pPr>
            <a:lvl2pPr>
              <a:defRPr sz="1200" b="0" i="0">
                <a:latin typeface="+mn-lt"/>
              </a:defRPr>
            </a:lvl2pPr>
          </a:lstStyle>
          <a:p>
            <a:pPr lvl="0"/>
            <a:r>
              <a:rPr lang="en-US"/>
              <a:t>Click to edit Master text styles</a:t>
            </a:r>
          </a:p>
          <a:p>
            <a:pPr lvl="1"/>
            <a:r>
              <a:rPr lang="en-US"/>
              <a:t>Second level</a:t>
            </a:r>
          </a:p>
        </p:txBody>
      </p:sp>
      <p:sp>
        <p:nvSpPr>
          <p:cNvPr id="30" name="Picture Placeholder 7">
            <a:extLst>
              <a:ext uri="{FF2B5EF4-FFF2-40B4-BE49-F238E27FC236}">
                <a16:creationId xmlns:a16="http://schemas.microsoft.com/office/drawing/2014/main" id="{CDACF820-4199-9598-B2EA-AFCEB3C2953E}"/>
              </a:ext>
              <a:ext uri="{C183D7F6-B498-43B3-948B-1728B52AA6E4}">
                <adec:decorative xmlns:adec="http://schemas.microsoft.com/office/drawing/2017/decorative" val="1"/>
              </a:ext>
            </a:extLst>
          </p:cNvPr>
          <p:cNvSpPr>
            <a:spLocks noGrp="1"/>
          </p:cNvSpPr>
          <p:nvPr>
            <p:ph type="pic" sz="quarter" idx="51" hasCustomPrompt="1"/>
          </p:nvPr>
        </p:nvSpPr>
        <p:spPr>
          <a:xfrm>
            <a:off x="469900" y="4376319"/>
            <a:ext cx="1024128" cy="1021204"/>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oAutofit/>
          </a:bodyPr>
          <a:lstStyle>
            <a:lvl1pPr marL="0" indent="0" algn="ctr">
              <a:buNone/>
              <a:defRPr sz="1400" b="0" i="0">
                <a:latin typeface="+mn-lt"/>
              </a:defRPr>
            </a:lvl1pPr>
          </a:lstStyle>
          <a:p>
            <a:r>
              <a:rPr lang="en-US" noProof="0"/>
              <a:t>Drop your icon here</a:t>
            </a:r>
          </a:p>
        </p:txBody>
      </p:sp>
      <p:sp>
        <p:nvSpPr>
          <p:cNvPr id="35" name="Text Placeholder 11">
            <a:extLst>
              <a:ext uri="{FF2B5EF4-FFF2-40B4-BE49-F238E27FC236}">
                <a16:creationId xmlns:a16="http://schemas.microsoft.com/office/drawing/2014/main" id="{42CAD3FC-ECB8-917E-1B01-7B82CD2F99CA}"/>
              </a:ext>
            </a:extLst>
          </p:cNvPr>
          <p:cNvSpPr>
            <a:spLocks noGrp="1"/>
          </p:cNvSpPr>
          <p:nvPr>
            <p:ph type="body" sz="quarter" idx="56"/>
          </p:nvPr>
        </p:nvSpPr>
        <p:spPr>
          <a:xfrm>
            <a:off x="1735138" y="4370813"/>
            <a:ext cx="2328862" cy="1963987"/>
          </a:xfrm>
          <a:prstGeom prst="rect">
            <a:avLst/>
          </a:prstGeom>
        </p:spPr>
        <p:txBody>
          <a:bodyPr>
            <a:noAutofit/>
          </a:bodyPr>
          <a:lstStyle>
            <a:lvl1pPr marL="0" indent="0">
              <a:lnSpc>
                <a:spcPct val="100000"/>
              </a:lnSpc>
              <a:buNone/>
              <a:defRPr sz="1200" b="0" i="0" spc="0">
                <a:latin typeface="+mn-lt"/>
              </a:defRPr>
            </a:lvl1pPr>
            <a:lvl2pPr>
              <a:defRPr sz="1200" b="0" i="0">
                <a:latin typeface="+mn-lt"/>
              </a:defRPr>
            </a:lvl2pPr>
          </a:lstStyle>
          <a:p>
            <a:pPr lvl="0"/>
            <a:r>
              <a:rPr lang="en-US"/>
              <a:t>Click to edit Master text styles</a:t>
            </a:r>
          </a:p>
          <a:p>
            <a:pPr lvl="1"/>
            <a:r>
              <a:rPr lang="en-US"/>
              <a:t>Second level</a:t>
            </a:r>
          </a:p>
        </p:txBody>
      </p:sp>
      <p:sp>
        <p:nvSpPr>
          <p:cNvPr id="34" name="Picture Placeholder 7">
            <a:extLst>
              <a:ext uri="{FF2B5EF4-FFF2-40B4-BE49-F238E27FC236}">
                <a16:creationId xmlns:a16="http://schemas.microsoft.com/office/drawing/2014/main" id="{67249FFC-96D7-0C9C-DC1E-9580F74DF8F5}"/>
              </a:ext>
              <a:ext uri="{C183D7F6-B498-43B3-948B-1728B52AA6E4}">
                <adec:decorative xmlns:adec="http://schemas.microsoft.com/office/drawing/2017/decorative" val="1"/>
              </a:ext>
            </a:extLst>
          </p:cNvPr>
          <p:cNvSpPr>
            <a:spLocks noGrp="1"/>
          </p:cNvSpPr>
          <p:nvPr>
            <p:ph type="pic" sz="quarter" idx="55" hasCustomPrompt="1"/>
          </p:nvPr>
        </p:nvSpPr>
        <p:spPr>
          <a:xfrm>
            <a:off x="4533900" y="4376319"/>
            <a:ext cx="1024128" cy="1021204"/>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oAutofit/>
          </a:bodyPr>
          <a:lstStyle>
            <a:lvl1pPr marL="0" indent="0" algn="ctr">
              <a:buNone/>
              <a:defRPr sz="1400" b="0" i="0">
                <a:latin typeface="+mn-lt"/>
              </a:defRPr>
            </a:lvl1pPr>
          </a:lstStyle>
          <a:p>
            <a:r>
              <a:rPr lang="en-US" noProof="0"/>
              <a:t>Drop your icon here</a:t>
            </a:r>
          </a:p>
        </p:txBody>
      </p:sp>
      <p:sp>
        <p:nvSpPr>
          <p:cNvPr id="36" name="Text Placeholder 11">
            <a:extLst>
              <a:ext uri="{FF2B5EF4-FFF2-40B4-BE49-F238E27FC236}">
                <a16:creationId xmlns:a16="http://schemas.microsoft.com/office/drawing/2014/main" id="{E1839597-C9AE-9AE1-14B6-D07722A93071}"/>
              </a:ext>
            </a:extLst>
          </p:cNvPr>
          <p:cNvSpPr>
            <a:spLocks noGrp="1"/>
          </p:cNvSpPr>
          <p:nvPr>
            <p:ph type="body" sz="quarter" idx="57"/>
          </p:nvPr>
        </p:nvSpPr>
        <p:spPr>
          <a:xfrm>
            <a:off x="5799138" y="4370813"/>
            <a:ext cx="2328862" cy="1963987"/>
          </a:xfrm>
          <a:prstGeom prst="rect">
            <a:avLst/>
          </a:prstGeom>
        </p:spPr>
        <p:txBody>
          <a:bodyPr>
            <a:noAutofit/>
          </a:bodyPr>
          <a:lstStyle>
            <a:lvl1pPr marL="0" indent="0">
              <a:lnSpc>
                <a:spcPct val="100000"/>
              </a:lnSpc>
              <a:buNone/>
              <a:defRPr sz="1200" b="0" i="0" spc="0">
                <a:latin typeface="+mn-lt"/>
              </a:defRPr>
            </a:lvl1pPr>
            <a:lvl2pPr>
              <a:defRPr sz="1200" b="0" i="0">
                <a:latin typeface="+mn-lt"/>
              </a:defRPr>
            </a:lvl2pPr>
          </a:lstStyle>
          <a:p>
            <a:pPr lvl="0"/>
            <a:r>
              <a:rPr lang="en-US"/>
              <a:t>Click to edit Master text styles</a:t>
            </a:r>
          </a:p>
          <a:p>
            <a:pPr lvl="1"/>
            <a:r>
              <a:rPr lang="en-US"/>
              <a:t>Second level</a:t>
            </a:r>
          </a:p>
        </p:txBody>
      </p:sp>
      <p:sp>
        <p:nvSpPr>
          <p:cNvPr id="18" name="Text Placeholder 6">
            <a:extLst>
              <a:ext uri="{FF2B5EF4-FFF2-40B4-BE49-F238E27FC236}">
                <a16:creationId xmlns:a16="http://schemas.microsoft.com/office/drawing/2014/main" id="{E7F38BD2-B46E-CF4D-43E0-5C10C5CF5B9B}"/>
              </a:ext>
            </a:extLst>
          </p:cNvPr>
          <p:cNvSpPr>
            <a:spLocks noGrp="1"/>
          </p:cNvSpPr>
          <p:nvPr>
            <p:ph type="body" sz="quarter" idx="36" hasCustomPrompt="1"/>
          </p:nvPr>
        </p:nvSpPr>
        <p:spPr>
          <a:xfrm>
            <a:off x="8580482" y="1399491"/>
            <a:ext cx="3154318" cy="455125"/>
          </a:xfrm>
          <a:prstGeom prst="rect">
            <a:avLst/>
          </a:prstGeom>
        </p:spPr>
        <p:txBody>
          <a:bodyPr anchor="b" anchorCtr="0">
            <a:normAutofit/>
          </a:bodyPr>
          <a:lstStyle>
            <a:lvl1pPr marL="0" indent="0">
              <a:lnSpc>
                <a:spcPct val="100000"/>
              </a:lnSpc>
              <a:buNone/>
              <a:defRPr sz="1400" b="0" i="0" spc="0" baseline="0">
                <a:latin typeface="+mj-lt"/>
                <a:cs typeface="Clario Black" panose="020B0A03030300000000" pitchFamily="34" charset="0"/>
              </a:defRPr>
            </a:lvl1pPr>
          </a:lstStyle>
          <a:p>
            <a:pPr lvl="0"/>
            <a:r>
              <a:rPr lang="en-US" noProof="0"/>
              <a:t>Sub headline</a:t>
            </a:r>
          </a:p>
        </p:txBody>
      </p:sp>
      <p:sp>
        <p:nvSpPr>
          <p:cNvPr id="38" name="Picture Placeholder 7">
            <a:extLst>
              <a:ext uri="{FF2B5EF4-FFF2-40B4-BE49-F238E27FC236}">
                <a16:creationId xmlns:a16="http://schemas.microsoft.com/office/drawing/2014/main" id="{FD4476B9-EC96-360F-AED5-6023B5406CDC}"/>
              </a:ext>
              <a:ext uri="{C183D7F6-B498-43B3-948B-1728B52AA6E4}">
                <adec:decorative xmlns:adec="http://schemas.microsoft.com/office/drawing/2017/decorative" val="1"/>
              </a:ext>
            </a:extLst>
          </p:cNvPr>
          <p:cNvSpPr>
            <a:spLocks noGrp="1"/>
          </p:cNvSpPr>
          <p:nvPr>
            <p:ph type="pic" sz="quarter" idx="58" hasCustomPrompt="1"/>
          </p:nvPr>
        </p:nvSpPr>
        <p:spPr>
          <a:xfrm>
            <a:off x="8595360" y="2286000"/>
            <a:ext cx="1024128" cy="1021204"/>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oAutofit/>
          </a:bodyPr>
          <a:lstStyle>
            <a:lvl1pPr marL="0" indent="0" algn="ctr">
              <a:buNone/>
              <a:defRPr sz="1400" b="0" i="0">
                <a:latin typeface="+mn-lt"/>
              </a:defRPr>
            </a:lvl1pPr>
          </a:lstStyle>
          <a:p>
            <a:r>
              <a:rPr lang="en-US" noProof="0"/>
              <a:t>Drop your icon here</a:t>
            </a:r>
          </a:p>
        </p:txBody>
      </p:sp>
      <p:sp>
        <p:nvSpPr>
          <p:cNvPr id="20" name="Text Placeholder 11">
            <a:extLst>
              <a:ext uri="{FF2B5EF4-FFF2-40B4-BE49-F238E27FC236}">
                <a16:creationId xmlns:a16="http://schemas.microsoft.com/office/drawing/2014/main" id="{4585452B-029F-5ADD-7CB5-E5572A24047E}"/>
              </a:ext>
            </a:extLst>
          </p:cNvPr>
          <p:cNvSpPr>
            <a:spLocks noGrp="1"/>
          </p:cNvSpPr>
          <p:nvPr>
            <p:ph type="body" sz="quarter" idx="49"/>
          </p:nvPr>
        </p:nvSpPr>
        <p:spPr>
          <a:xfrm>
            <a:off x="8595360" y="3542400"/>
            <a:ext cx="3139440" cy="1963987"/>
          </a:xfrm>
          <a:prstGeom prst="rect">
            <a:avLst/>
          </a:prstGeom>
        </p:spPr>
        <p:txBody>
          <a:bodyPr>
            <a:noAutofit/>
          </a:bodyPr>
          <a:lstStyle>
            <a:lvl1pPr marL="0" indent="0">
              <a:lnSpc>
                <a:spcPct val="100000"/>
              </a:lnSpc>
              <a:buNone/>
              <a:defRPr lang="en-US" sz="1200" b="0" i="0" dirty="0">
                <a:latin typeface="+mn-lt"/>
              </a:defRPr>
            </a:lvl1pPr>
            <a:lvl2pPr>
              <a:defRPr sz="1200" b="0" i="0">
                <a:latin typeface="+mn-lt"/>
              </a:defRPr>
            </a:lvl2pPr>
          </a:lstStyle>
          <a:p>
            <a:pPr lvl="0"/>
            <a:r>
              <a:rPr lang="en-US"/>
              <a:t>Click to edit Master text styles</a:t>
            </a:r>
          </a:p>
          <a:p>
            <a:pPr lvl="1"/>
            <a:r>
              <a:rPr lang="en-US"/>
              <a:t>Second level</a:t>
            </a:r>
          </a:p>
        </p:txBody>
      </p:sp>
      <p:pic>
        <p:nvPicPr>
          <p:cNvPr id="37" name="Thomson Reuters Logo">
            <a:extLst>
              <a:ext uri="{FF2B5EF4-FFF2-40B4-BE49-F238E27FC236}">
                <a16:creationId xmlns:a16="http://schemas.microsoft.com/office/drawing/2014/main" id="{FA2C69F7-6BAC-D164-F97C-96936F29BB05}"/>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455275" y="6188717"/>
            <a:ext cx="1279525" cy="424171"/>
          </a:xfrm>
          <a:prstGeom prst="rect">
            <a:avLst/>
          </a:prstGeom>
        </p:spPr>
      </p:pic>
      <p:sp>
        <p:nvSpPr>
          <p:cNvPr id="4" name="Slide Number Placeholder 3">
            <a:extLst>
              <a:ext uri="{FF2B5EF4-FFF2-40B4-BE49-F238E27FC236}">
                <a16:creationId xmlns:a16="http://schemas.microsoft.com/office/drawing/2014/main" id="{CB22BB04-7A96-7807-5C34-E81EA9B39C98}"/>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9948007C-7B03-93A0-0C5A-15C09E1AF718}"/>
              </a:ext>
            </a:extLst>
          </p:cNvPr>
          <p:cNvSpPr>
            <a:spLocks noGrp="1"/>
          </p:cNvSpPr>
          <p:nvPr>
            <p:ph type="ftr" sz="quarter" idx="10"/>
          </p:nvPr>
        </p:nvSpPr>
        <p:spPr/>
        <p:txBody>
          <a:bodyPr/>
          <a:lstStyle/>
          <a:p>
            <a:endParaRPr lang="en-US"/>
          </a:p>
        </p:txBody>
      </p:sp>
      <p:sp>
        <p:nvSpPr>
          <p:cNvPr id="5" name="Text Placeholder 11">
            <a:extLst>
              <a:ext uri="{FF2B5EF4-FFF2-40B4-BE49-F238E27FC236}">
                <a16:creationId xmlns:a16="http://schemas.microsoft.com/office/drawing/2014/main" id="{8D72A41F-3A5E-7A98-67E8-B71B489D3010}"/>
              </a:ext>
            </a:extLst>
          </p:cNvPr>
          <p:cNvSpPr>
            <a:spLocks noGrp="1"/>
          </p:cNvSpPr>
          <p:nvPr>
            <p:ph type="body" sz="quarter" idx="59" hasCustomPrompt="1"/>
          </p:nvPr>
        </p:nvSpPr>
        <p:spPr>
          <a:xfrm>
            <a:off x="450152" y="1391832"/>
            <a:ext cx="7677848" cy="708188"/>
          </a:xfrm>
          <a:prstGeom prst="rect">
            <a:avLst/>
          </a:prstGeom>
        </p:spPr>
        <p:txBody>
          <a:bodyPr>
            <a:noAutofit/>
          </a:bodyPr>
          <a:lstStyle>
            <a:lvl1pPr marL="0" indent="0">
              <a:lnSpc>
                <a:spcPct val="100000"/>
              </a:lnSpc>
              <a:buNone/>
              <a:defRPr sz="1600" b="0" i="0" spc="0">
                <a:latin typeface="+mn-lt"/>
              </a:defRPr>
            </a:lvl1pPr>
            <a:lvl2pPr>
              <a:defRPr sz="1200" b="0" i="0">
                <a:latin typeface="+mn-lt"/>
              </a:defRPr>
            </a:lvl2pPr>
          </a:lstStyle>
          <a:p>
            <a:pPr lvl="0"/>
            <a:r>
              <a:rPr lang="en-US" noProof="0"/>
              <a:t>Body copy style. Enter your text here.</a:t>
            </a:r>
          </a:p>
        </p:txBody>
      </p:sp>
    </p:spTree>
    <p:extLst>
      <p:ext uri="{BB962C8B-B14F-4D97-AF65-F5344CB8AC3E}">
        <p14:creationId xmlns:p14="http://schemas.microsoft.com/office/powerpoint/2010/main" val="10758170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3_small headline_3 photos_eyebrow">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C73C25-30DD-EEBF-7740-41C45C89B7F4}"/>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6" name="Title 5">
            <a:extLst>
              <a:ext uri="{FF2B5EF4-FFF2-40B4-BE49-F238E27FC236}">
                <a16:creationId xmlns:a16="http://schemas.microsoft.com/office/drawing/2014/main" id="{9347206C-C8F2-3438-F7FC-043E54ED1E03}"/>
              </a:ext>
            </a:extLst>
          </p:cNvPr>
          <p:cNvSpPr>
            <a:spLocks noGrp="1"/>
          </p:cNvSpPr>
          <p:nvPr>
            <p:ph type="title" hasCustomPrompt="1"/>
          </p:nvPr>
        </p:nvSpPr>
        <p:spPr>
          <a:xfrm>
            <a:off x="457201" y="771055"/>
            <a:ext cx="11277599"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7" name="Picture Placeholder 7">
            <a:extLst>
              <a:ext uri="{FF2B5EF4-FFF2-40B4-BE49-F238E27FC236}">
                <a16:creationId xmlns:a16="http://schemas.microsoft.com/office/drawing/2014/main" id="{25BB5B85-F342-7730-6869-F1527D819CE4}"/>
              </a:ext>
              <a:ext uri="{C183D7F6-B498-43B3-948B-1728B52AA6E4}">
                <adec:decorative xmlns:adec="http://schemas.microsoft.com/office/drawing/2017/decorative" val="1"/>
              </a:ext>
            </a:extLst>
          </p:cNvPr>
          <p:cNvSpPr>
            <a:spLocks noGrp="1"/>
          </p:cNvSpPr>
          <p:nvPr>
            <p:ph type="pic" sz="quarter" idx="16" hasCustomPrompt="1"/>
          </p:nvPr>
        </p:nvSpPr>
        <p:spPr>
          <a:xfrm>
            <a:off x="457200" y="1506193"/>
            <a:ext cx="3606800" cy="2344043"/>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oAutofit/>
          </a:bodyPr>
          <a:lstStyle>
            <a:lvl1pPr marL="0" indent="0" algn="ctr">
              <a:buNone/>
              <a:defRPr sz="1200" b="0" i="0" spc="0">
                <a:latin typeface="+mn-lt"/>
              </a:defRPr>
            </a:lvl1pPr>
          </a:lstStyle>
          <a:p>
            <a:r>
              <a:rPr lang="en-US" noProof="0"/>
              <a:t>Drop your image here</a:t>
            </a:r>
          </a:p>
        </p:txBody>
      </p:sp>
      <p:sp>
        <p:nvSpPr>
          <p:cNvPr id="8" name="Text Placeholder 11">
            <a:extLst>
              <a:ext uri="{FF2B5EF4-FFF2-40B4-BE49-F238E27FC236}">
                <a16:creationId xmlns:a16="http://schemas.microsoft.com/office/drawing/2014/main" id="{5BD75510-D2DA-9E21-7047-14FBA34FDEC2}"/>
              </a:ext>
            </a:extLst>
          </p:cNvPr>
          <p:cNvSpPr>
            <a:spLocks noGrp="1"/>
          </p:cNvSpPr>
          <p:nvPr>
            <p:ph type="body" sz="quarter" idx="23" hasCustomPrompt="1"/>
          </p:nvPr>
        </p:nvSpPr>
        <p:spPr>
          <a:xfrm>
            <a:off x="457200" y="4079842"/>
            <a:ext cx="3606800" cy="1292257"/>
          </a:xfrm>
          <a:prstGeom prst="rect">
            <a:avLst/>
          </a:prstGeom>
        </p:spPr>
        <p:txBody>
          <a:bodyPr>
            <a:noAutofit/>
          </a:bodyPr>
          <a:lstStyle>
            <a:lvl1pPr marL="0" indent="0">
              <a:lnSpc>
                <a:spcPct val="100000"/>
              </a:lnSpc>
              <a:buNone/>
              <a:defRPr sz="1400" b="0" i="0" spc="0">
                <a:latin typeface="+mn-lt"/>
              </a:defRPr>
            </a:lvl1pPr>
          </a:lstStyle>
          <a:p>
            <a:pPr lvl="0"/>
            <a:r>
              <a:rPr lang="en-US"/>
              <a:t>Body copy style. Enter your text here.</a:t>
            </a:r>
            <a:endParaRPr lang="en-GB"/>
          </a:p>
        </p:txBody>
      </p:sp>
      <p:sp>
        <p:nvSpPr>
          <p:cNvPr id="14" name="Picture Placeholder 7">
            <a:extLst>
              <a:ext uri="{FF2B5EF4-FFF2-40B4-BE49-F238E27FC236}">
                <a16:creationId xmlns:a16="http://schemas.microsoft.com/office/drawing/2014/main" id="{E7573C45-717E-A185-54AD-B1ADC3204A22}"/>
              </a:ext>
              <a:ext uri="{C183D7F6-B498-43B3-948B-1728B52AA6E4}">
                <adec:decorative xmlns:adec="http://schemas.microsoft.com/office/drawing/2017/decorative" val="1"/>
              </a:ext>
            </a:extLst>
          </p:cNvPr>
          <p:cNvSpPr>
            <a:spLocks noGrp="1"/>
          </p:cNvSpPr>
          <p:nvPr>
            <p:ph type="pic" sz="quarter" idx="24" hasCustomPrompt="1"/>
          </p:nvPr>
        </p:nvSpPr>
        <p:spPr>
          <a:xfrm>
            <a:off x="4305300" y="1506194"/>
            <a:ext cx="3606800" cy="2344043"/>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oAutofit/>
          </a:bodyPr>
          <a:lstStyle>
            <a:lvl1pPr marL="0" indent="0" algn="ctr">
              <a:buNone/>
              <a:defRPr sz="1200" b="0" i="0" spc="0">
                <a:latin typeface="+mn-lt"/>
              </a:defRPr>
            </a:lvl1pPr>
          </a:lstStyle>
          <a:p>
            <a:r>
              <a:rPr lang="en-US" noProof="0"/>
              <a:t>Drop your image here</a:t>
            </a:r>
          </a:p>
        </p:txBody>
      </p:sp>
      <p:sp>
        <p:nvSpPr>
          <p:cNvPr id="15" name="Text Placeholder 11">
            <a:extLst>
              <a:ext uri="{FF2B5EF4-FFF2-40B4-BE49-F238E27FC236}">
                <a16:creationId xmlns:a16="http://schemas.microsoft.com/office/drawing/2014/main" id="{E91F4FB8-507F-6BD1-C81F-D27D478E37D7}"/>
              </a:ext>
            </a:extLst>
          </p:cNvPr>
          <p:cNvSpPr>
            <a:spLocks noGrp="1"/>
          </p:cNvSpPr>
          <p:nvPr>
            <p:ph type="body" sz="quarter" idx="25" hasCustomPrompt="1"/>
          </p:nvPr>
        </p:nvSpPr>
        <p:spPr>
          <a:xfrm>
            <a:off x="4305300" y="4079843"/>
            <a:ext cx="3606800" cy="1292257"/>
          </a:xfrm>
          <a:prstGeom prst="rect">
            <a:avLst/>
          </a:prstGeom>
        </p:spPr>
        <p:txBody>
          <a:bodyPr>
            <a:noAutofit/>
          </a:bodyPr>
          <a:lstStyle>
            <a:lvl1pPr marL="0" indent="0">
              <a:lnSpc>
                <a:spcPct val="100000"/>
              </a:lnSpc>
              <a:buNone/>
              <a:defRPr sz="1400" b="0" i="0" spc="0">
                <a:latin typeface="+mn-lt"/>
              </a:defRPr>
            </a:lvl1pPr>
          </a:lstStyle>
          <a:p>
            <a:pPr lvl="0"/>
            <a:r>
              <a:rPr lang="en-US"/>
              <a:t>Body copy style. Enter your text here.</a:t>
            </a:r>
            <a:endParaRPr lang="en-GB"/>
          </a:p>
        </p:txBody>
      </p:sp>
      <p:sp>
        <p:nvSpPr>
          <p:cNvPr id="16" name="Picture Placeholder 7">
            <a:extLst>
              <a:ext uri="{FF2B5EF4-FFF2-40B4-BE49-F238E27FC236}">
                <a16:creationId xmlns:a16="http://schemas.microsoft.com/office/drawing/2014/main" id="{677E0DB7-B230-09AD-245F-22BA62E26901}"/>
              </a:ext>
              <a:ext uri="{C183D7F6-B498-43B3-948B-1728B52AA6E4}">
                <adec:decorative xmlns:adec="http://schemas.microsoft.com/office/drawing/2017/decorative" val="1"/>
              </a:ext>
            </a:extLst>
          </p:cNvPr>
          <p:cNvSpPr>
            <a:spLocks noGrp="1"/>
          </p:cNvSpPr>
          <p:nvPr>
            <p:ph type="pic" sz="quarter" idx="26" hasCustomPrompt="1"/>
          </p:nvPr>
        </p:nvSpPr>
        <p:spPr>
          <a:xfrm>
            <a:off x="8128000" y="1506193"/>
            <a:ext cx="3606800" cy="2344043"/>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oAutofit/>
          </a:bodyPr>
          <a:lstStyle>
            <a:lvl1pPr marL="0" indent="0" algn="ctr">
              <a:buNone/>
              <a:defRPr sz="1200" b="0" i="0" spc="0">
                <a:latin typeface="+mn-lt"/>
              </a:defRPr>
            </a:lvl1pPr>
          </a:lstStyle>
          <a:p>
            <a:r>
              <a:rPr lang="en-US" noProof="0"/>
              <a:t>Drop your image here</a:t>
            </a:r>
          </a:p>
        </p:txBody>
      </p:sp>
      <p:sp>
        <p:nvSpPr>
          <p:cNvPr id="17" name="Text Placeholder 11">
            <a:extLst>
              <a:ext uri="{FF2B5EF4-FFF2-40B4-BE49-F238E27FC236}">
                <a16:creationId xmlns:a16="http://schemas.microsoft.com/office/drawing/2014/main" id="{192E966D-78B5-AB55-E626-4C7FDBE47EF9}"/>
              </a:ext>
            </a:extLst>
          </p:cNvPr>
          <p:cNvSpPr>
            <a:spLocks noGrp="1"/>
          </p:cNvSpPr>
          <p:nvPr>
            <p:ph type="body" sz="quarter" idx="27" hasCustomPrompt="1"/>
          </p:nvPr>
        </p:nvSpPr>
        <p:spPr>
          <a:xfrm>
            <a:off x="8128000" y="4079842"/>
            <a:ext cx="3606800" cy="1292257"/>
          </a:xfrm>
          <a:prstGeom prst="rect">
            <a:avLst/>
          </a:prstGeom>
        </p:spPr>
        <p:txBody>
          <a:bodyPr>
            <a:noAutofit/>
          </a:bodyPr>
          <a:lstStyle>
            <a:lvl1pPr marL="0" indent="0">
              <a:lnSpc>
                <a:spcPct val="100000"/>
              </a:lnSpc>
              <a:buNone/>
              <a:defRPr sz="1400" b="0" i="0" spc="0">
                <a:latin typeface="+mn-lt"/>
              </a:defRPr>
            </a:lvl1pPr>
          </a:lstStyle>
          <a:p>
            <a:pPr lvl="0"/>
            <a:r>
              <a:rPr lang="en-US"/>
              <a:t>Body copy style. Enter your text here.</a:t>
            </a:r>
            <a:endParaRPr lang="en-GB"/>
          </a:p>
        </p:txBody>
      </p:sp>
      <p:sp>
        <p:nvSpPr>
          <p:cNvPr id="18" name="Text Placeholder 11">
            <a:extLst>
              <a:ext uri="{FF2B5EF4-FFF2-40B4-BE49-F238E27FC236}">
                <a16:creationId xmlns:a16="http://schemas.microsoft.com/office/drawing/2014/main" id="{24EB873D-F2C2-8D8C-AE0E-F977B2AD07BC}"/>
              </a:ext>
            </a:extLst>
          </p:cNvPr>
          <p:cNvSpPr>
            <a:spLocks noGrp="1"/>
          </p:cNvSpPr>
          <p:nvPr>
            <p:ph type="body" sz="quarter" idx="28" hasCustomPrompt="1"/>
          </p:nvPr>
        </p:nvSpPr>
        <p:spPr>
          <a:xfrm>
            <a:off x="457200" y="5478136"/>
            <a:ext cx="8720138" cy="799094"/>
          </a:xfrm>
          <a:prstGeom prst="rect">
            <a:avLst/>
          </a:prstGeom>
        </p:spPr>
        <p:txBody>
          <a:bodyPr>
            <a:noAutofit/>
          </a:bodyPr>
          <a:lstStyle>
            <a:lvl1pPr marL="0" indent="0">
              <a:lnSpc>
                <a:spcPct val="100000"/>
              </a:lnSpc>
              <a:buNone/>
              <a:defRPr sz="1400" b="0" i="0" spc="0">
                <a:latin typeface="+mn-lt"/>
              </a:defRPr>
            </a:lvl1pPr>
          </a:lstStyle>
          <a:p>
            <a:pPr lvl="0"/>
            <a:r>
              <a:rPr lang="en-US"/>
              <a:t>Body copy style. Enter your text here.</a:t>
            </a:r>
            <a:endParaRPr lang="en-GB"/>
          </a:p>
        </p:txBody>
      </p:sp>
      <p:sp>
        <p:nvSpPr>
          <p:cNvPr id="4" name="Slide Number Placeholder 3">
            <a:extLst>
              <a:ext uri="{FF2B5EF4-FFF2-40B4-BE49-F238E27FC236}">
                <a16:creationId xmlns:a16="http://schemas.microsoft.com/office/drawing/2014/main" id="{748567F6-AE8B-8BAA-582A-8A0F5CE7F498}"/>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1459EAF8-BCFB-3E97-3670-75EA7C6F797D}"/>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6092779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mall headline - 1 column">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5FC46A50-5062-8276-D522-02B7FC07426B}"/>
              </a:ext>
            </a:extLst>
          </p:cNvPr>
          <p:cNvSpPr>
            <a:spLocks noGrp="1"/>
          </p:cNvSpPr>
          <p:nvPr>
            <p:ph type="body" sz="quarter" idx="11" hasCustomPrompt="1"/>
          </p:nvPr>
        </p:nvSpPr>
        <p:spPr>
          <a:xfrm>
            <a:off x="520700" y="396000"/>
            <a:ext cx="5683250" cy="138499"/>
          </a:xfrm>
          <a:prstGeom prst="rect">
            <a:avLst/>
          </a:prstGeom>
        </p:spPr>
        <p:txBody>
          <a:bodyPr>
            <a:spAutoFit/>
          </a:bodyPr>
          <a:lstStyle>
            <a:lvl1pPr marL="0" indent="0">
              <a:buNone/>
              <a:defRPr sz="1000" b="0" u="none" cap="all" spc="300" baseline="0">
                <a:uFill>
                  <a:solidFill>
                    <a:schemeClr val="tx2"/>
                  </a:solidFill>
                </a:uFill>
              </a:defRPr>
            </a:lvl1pPr>
          </a:lstStyle>
          <a:p>
            <a:pPr lvl="0"/>
            <a:r>
              <a:rPr lang="en-US" noProof="0"/>
              <a:t>Section TITLE AS EYEBROW</a:t>
            </a:r>
          </a:p>
        </p:txBody>
      </p:sp>
      <p:sp>
        <p:nvSpPr>
          <p:cNvPr id="7" name="Title 5">
            <a:extLst>
              <a:ext uri="{FF2B5EF4-FFF2-40B4-BE49-F238E27FC236}">
                <a16:creationId xmlns:a16="http://schemas.microsoft.com/office/drawing/2014/main" id="{22BAC23A-7310-0258-089C-34E4A4B881D5}"/>
              </a:ext>
            </a:extLst>
          </p:cNvPr>
          <p:cNvSpPr>
            <a:spLocks noGrp="1"/>
          </p:cNvSpPr>
          <p:nvPr>
            <p:ph type="title" hasCustomPrompt="1"/>
          </p:nvPr>
        </p:nvSpPr>
        <p:spPr>
          <a:xfrm>
            <a:off x="520700" y="900001"/>
            <a:ext cx="11150600" cy="304699"/>
          </a:xfrm>
        </p:spPr>
        <p:txBody>
          <a:bodyPr wrap="square">
            <a:spAutoFit/>
          </a:bodyPr>
          <a:lstStyle>
            <a:lvl1pPr>
              <a:defRPr sz="2200" spc="-50" baseline="0"/>
            </a:lvl1pPr>
          </a:lstStyle>
          <a:p>
            <a:r>
              <a:rPr lang="en-US" noProof="0"/>
              <a:t>Small headline example</a:t>
            </a:r>
          </a:p>
        </p:txBody>
      </p:sp>
      <p:sp>
        <p:nvSpPr>
          <p:cNvPr id="13" name="Text Placeholder 12">
            <a:extLst>
              <a:ext uri="{FF2B5EF4-FFF2-40B4-BE49-F238E27FC236}">
                <a16:creationId xmlns:a16="http://schemas.microsoft.com/office/drawing/2014/main" id="{1A32233E-05C5-74EC-11FF-65A828093B35}"/>
              </a:ext>
            </a:extLst>
          </p:cNvPr>
          <p:cNvSpPr>
            <a:spLocks noGrp="1"/>
          </p:cNvSpPr>
          <p:nvPr>
            <p:ph type="body" sz="quarter" idx="15"/>
          </p:nvPr>
        </p:nvSpPr>
        <p:spPr>
          <a:xfrm>
            <a:off x="515938" y="1414463"/>
            <a:ext cx="9137650" cy="4497387"/>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1">
            <a:extLst>
              <a:ext uri="{FF2B5EF4-FFF2-40B4-BE49-F238E27FC236}">
                <a16:creationId xmlns:a16="http://schemas.microsoft.com/office/drawing/2014/main" id="{43470A25-276A-A6E2-B598-6C2A99BF41BE}"/>
              </a:ext>
              <a:ext uri="{C183D7F6-B498-43B3-948B-1728B52AA6E4}">
                <adec:decorative xmlns:adec="http://schemas.microsoft.com/office/drawing/2017/decorative" val="1"/>
              </a:ext>
            </a:extLst>
          </p:cNvPr>
          <p:cNvSpPr>
            <a:spLocks noGrp="1"/>
          </p:cNvSpPr>
          <p:nvPr>
            <p:ph type="sldNum" sz="quarter" idx="10"/>
          </p:nvPr>
        </p:nvSpPr>
        <p:spPr>
          <a:xfrm>
            <a:off x="250825" y="6552000"/>
            <a:ext cx="275784" cy="164232"/>
          </a:xfrm>
        </p:spPr>
        <p:txBody>
          <a:bodyPr/>
          <a:lstStyle/>
          <a:p>
            <a:fld id="{D857FD92-F09D-C344-8719-B7304083D6F0}" type="slidenum">
              <a:rPr lang="en-US" noProof="0" smtClean="0"/>
              <a:pPr/>
              <a:t>‹#›</a:t>
            </a:fld>
            <a:endParaRPr lang="en-US" noProof="0"/>
          </a:p>
        </p:txBody>
      </p:sp>
      <p:sp>
        <p:nvSpPr>
          <p:cNvPr id="9" name="Footer Placeholder 2">
            <a:extLst>
              <a:ext uri="{FF2B5EF4-FFF2-40B4-BE49-F238E27FC236}">
                <a16:creationId xmlns:a16="http://schemas.microsoft.com/office/drawing/2014/main" id="{2183A3A6-C8E5-9580-34D2-56E027113F69}"/>
              </a:ext>
              <a:ext uri="{C183D7F6-B498-43B3-948B-1728B52AA6E4}">
                <adec:decorative xmlns:adec="http://schemas.microsoft.com/office/drawing/2017/decorative" val="1"/>
              </a:ext>
            </a:extLst>
          </p:cNvPr>
          <p:cNvSpPr>
            <a:spLocks noGrp="1"/>
          </p:cNvSpPr>
          <p:nvPr>
            <p:ph type="ftr" sz="quarter" idx="14"/>
          </p:nvPr>
        </p:nvSpPr>
        <p:spPr>
          <a:xfrm>
            <a:off x="526609" y="6534000"/>
            <a:ext cx="4114800" cy="170582"/>
          </a:xfrm>
        </p:spPr>
        <p:txBody>
          <a:bodyPr/>
          <a:lstStyle/>
          <a:p>
            <a:endParaRPr lang="en-US" noProof="0"/>
          </a:p>
        </p:txBody>
      </p:sp>
    </p:spTree>
    <p:extLst>
      <p:ext uri="{BB962C8B-B14F-4D97-AF65-F5344CB8AC3E}">
        <p14:creationId xmlns:p14="http://schemas.microsoft.com/office/powerpoint/2010/main" val="4161281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1_divider_blank_left">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0931F771-A560-5A40-B026-B1166D2907DF}"/>
              </a:ext>
              <a:ext uri="{C183D7F6-B498-43B3-948B-1728B52AA6E4}">
                <adec:decorative xmlns:adec="http://schemas.microsoft.com/office/drawing/2017/decorative" val="1"/>
              </a:ext>
            </a:extLst>
          </p:cNvPr>
          <p:cNvSpPr>
            <a:spLocks noGrp="1"/>
          </p:cNvSpPr>
          <p:nvPr>
            <p:ph type="pic" sz="quarter" idx="11" hasCustomPrompt="1"/>
          </p:nvPr>
        </p:nvSpPr>
        <p:spPr>
          <a:xfrm>
            <a:off x="457200" y="457204"/>
            <a:ext cx="5740400" cy="5923467"/>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chor="b" anchorCtr="0">
            <a:noAutofit/>
          </a:bodyPr>
          <a:lstStyle>
            <a:lvl1pPr marL="0" indent="0" algn="r">
              <a:buNone/>
              <a:defRPr sz="1400" b="0" i="0">
                <a:latin typeface="+mn-lt"/>
              </a:defRPr>
            </a:lvl1pPr>
          </a:lstStyle>
          <a:p>
            <a:r>
              <a:rPr lang="en-US" noProof="0"/>
              <a:t>Double click or select the thumbnail to insert your own photo.</a:t>
            </a:r>
          </a:p>
        </p:txBody>
      </p:sp>
      <p:sp>
        <p:nvSpPr>
          <p:cNvPr id="8" name="Text Placeholder 5">
            <a:extLst>
              <a:ext uri="{FF2B5EF4-FFF2-40B4-BE49-F238E27FC236}">
                <a16:creationId xmlns:a16="http://schemas.microsoft.com/office/drawing/2014/main" id="{7B4AB2BE-4AF7-1449-6428-2108541154A7}"/>
              </a:ext>
              <a:ext uri="{C183D7F6-B498-43B3-948B-1728B52AA6E4}">
                <adec:decorative xmlns:adec="http://schemas.microsoft.com/office/drawing/2017/decorative" val="1"/>
              </a:ext>
            </a:extLst>
          </p:cNvPr>
          <p:cNvSpPr>
            <a:spLocks noGrp="1"/>
          </p:cNvSpPr>
          <p:nvPr>
            <p:ph type="body" sz="quarter" idx="14" hasCustomPrompt="1"/>
          </p:nvPr>
        </p:nvSpPr>
        <p:spPr>
          <a:xfrm>
            <a:off x="457200" y="291022"/>
            <a:ext cx="2628900" cy="163003"/>
          </a:xfrm>
          <a:prstGeom prst="rect">
            <a:avLst/>
          </a:prstGeom>
        </p:spPr>
        <p:txBody>
          <a:bodyPr lIns="0" tIns="0" rIns="0" bIns="72000" anchor="b" anchorCtr="0"/>
          <a:lstStyle>
            <a:lvl1pPr marL="0" indent="0" algn="l">
              <a:lnSpc>
                <a:spcPct val="100000"/>
              </a:lnSpc>
              <a:buNone/>
              <a:defRPr sz="600" b="0" i="0">
                <a:solidFill>
                  <a:schemeClr val="tx1"/>
                </a:solidFill>
                <a:latin typeface="+mn-lt"/>
              </a:defRPr>
            </a:lvl1pPr>
            <a:lvl2pPr marL="457200" indent="0" algn="r">
              <a:buNone/>
              <a:defRPr sz="1200">
                <a:solidFill>
                  <a:schemeClr val="bg1"/>
                </a:solidFill>
              </a:defRPr>
            </a:lvl2pPr>
            <a:lvl3pPr marL="914400" indent="0" algn="r">
              <a:buNone/>
              <a:defRPr sz="1200">
                <a:solidFill>
                  <a:schemeClr val="bg1"/>
                </a:solidFill>
              </a:defRPr>
            </a:lvl3pPr>
            <a:lvl4pPr marL="1371600" indent="0" algn="r">
              <a:buNone/>
              <a:defRPr sz="1200">
                <a:solidFill>
                  <a:schemeClr val="bg1"/>
                </a:solidFill>
              </a:defRPr>
            </a:lvl4pPr>
            <a:lvl5pPr marL="1828800" indent="0" algn="r">
              <a:buNone/>
              <a:defRPr sz="1200">
                <a:solidFill>
                  <a:schemeClr val="bg1"/>
                </a:solidFill>
              </a:defRPr>
            </a:lvl5pPr>
          </a:lstStyle>
          <a:p>
            <a:pPr lvl="0"/>
            <a:r>
              <a:rPr lang="en-US" noProof="0"/>
              <a:t>PHOTO CREDIT HERE</a:t>
            </a:r>
          </a:p>
        </p:txBody>
      </p:sp>
      <p:sp>
        <p:nvSpPr>
          <p:cNvPr id="9" name="Title 7">
            <a:extLst>
              <a:ext uri="{FF2B5EF4-FFF2-40B4-BE49-F238E27FC236}">
                <a16:creationId xmlns:a16="http://schemas.microsoft.com/office/drawing/2014/main" id="{A564D725-4DF9-B26E-2C58-1BF4732695AA}"/>
              </a:ext>
            </a:extLst>
          </p:cNvPr>
          <p:cNvSpPr>
            <a:spLocks noGrp="1"/>
          </p:cNvSpPr>
          <p:nvPr>
            <p:ph type="title" hasCustomPrompt="1"/>
          </p:nvPr>
        </p:nvSpPr>
        <p:spPr>
          <a:xfrm>
            <a:off x="6619875" y="2821268"/>
            <a:ext cx="4884737" cy="2529923"/>
          </a:xfrm>
          <a:prstGeom prst="rect">
            <a:avLst/>
          </a:prstGeom>
        </p:spPr>
        <p:txBody>
          <a:bodyPr wrap="square" anchor="b">
            <a:spAutoFit/>
          </a:bodyPr>
          <a:lstStyle>
            <a:lvl1pPr algn="l">
              <a:defRPr sz="8800">
                <a:solidFill>
                  <a:schemeClr val="accent2"/>
                </a:solidFill>
              </a:defRPr>
            </a:lvl1pPr>
          </a:lstStyle>
          <a:p>
            <a:r>
              <a:rPr lang="en-US" noProof="0"/>
              <a:t>Section divider</a:t>
            </a:r>
          </a:p>
        </p:txBody>
      </p:sp>
      <p:cxnSp>
        <p:nvCxnSpPr>
          <p:cNvPr id="7" name="Straight Connector 6">
            <a:extLst>
              <a:ext uri="{FF2B5EF4-FFF2-40B4-BE49-F238E27FC236}">
                <a16:creationId xmlns:a16="http://schemas.microsoft.com/office/drawing/2014/main" id="{8E852BB1-76FE-E59D-4D6F-317F211EC93D}"/>
              </a:ext>
              <a:ext uri="{C183D7F6-B498-43B3-948B-1728B52AA6E4}">
                <adec:decorative xmlns:adec="http://schemas.microsoft.com/office/drawing/2017/decorative" val="1"/>
              </a:ext>
            </a:extLst>
          </p:cNvPr>
          <p:cNvCxnSpPr>
            <a:cxnSpLocks/>
          </p:cNvCxnSpPr>
          <p:nvPr userDrawn="1"/>
        </p:nvCxnSpPr>
        <p:spPr>
          <a:xfrm>
            <a:off x="6619875" y="5600700"/>
            <a:ext cx="1090715"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423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2_divider_blank_lef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B0340C-0AF0-971C-2F1C-26046A8FE07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69901" y="245114"/>
            <a:ext cx="1279525" cy="424171"/>
          </a:xfrm>
          <a:prstGeom prst="rect">
            <a:avLst/>
          </a:prstGeom>
        </p:spPr>
      </p:pic>
      <p:sp>
        <p:nvSpPr>
          <p:cNvPr id="9" name="Title 7">
            <a:extLst>
              <a:ext uri="{FF2B5EF4-FFF2-40B4-BE49-F238E27FC236}">
                <a16:creationId xmlns:a16="http://schemas.microsoft.com/office/drawing/2014/main" id="{A564D725-4DF9-B26E-2C58-1BF4732695AA}"/>
              </a:ext>
            </a:extLst>
          </p:cNvPr>
          <p:cNvSpPr>
            <a:spLocks noGrp="1"/>
          </p:cNvSpPr>
          <p:nvPr>
            <p:ph type="title" hasCustomPrompt="1"/>
          </p:nvPr>
        </p:nvSpPr>
        <p:spPr>
          <a:xfrm>
            <a:off x="671411" y="2842177"/>
            <a:ext cx="4884737" cy="2529923"/>
          </a:xfrm>
          <a:prstGeom prst="rect">
            <a:avLst/>
          </a:prstGeom>
        </p:spPr>
        <p:txBody>
          <a:bodyPr wrap="square" anchor="b">
            <a:spAutoFit/>
          </a:bodyPr>
          <a:lstStyle>
            <a:lvl1pPr algn="l">
              <a:defRPr sz="8800">
                <a:solidFill>
                  <a:schemeClr val="accent2"/>
                </a:solidFill>
              </a:defRPr>
            </a:lvl1pPr>
          </a:lstStyle>
          <a:p>
            <a:r>
              <a:rPr lang="en-US" noProof="0"/>
              <a:t>Section divider</a:t>
            </a:r>
          </a:p>
        </p:txBody>
      </p:sp>
      <p:cxnSp>
        <p:nvCxnSpPr>
          <p:cNvPr id="7" name="Straight Connector 6">
            <a:extLst>
              <a:ext uri="{FF2B5EF4-FFF2-40B4-BE49-F238E27FC236}">
                <a16:creationId xmlns:a16="http://schemas.microsoft.com/office/drawing/2014/main" id="{8E852BB1-76FE-E59D-4D6F-317F211EC93D}"/>
              </a:ext>
              <a:ext uri="{C183D7F6-B498-43B3-948B-1728B52AA6E4}">
                <adec:decorative xmlns:adec="http://schemas.microsoft.com/office/drawing/2017/decorative" val="1"/>
              </a:ext>
            </a:extLst>
          </p:cNvPr>
          <p:cNvCxnSpPr>
            <a:cxnSpLocks/>
          </p:cNvCxnSpPr>
          <p:nvPr userDrawn="1"/>
        </p:nvCxnSpPr>
        <p:spPr>
          <a:xfrm>
            <a:off x="671411" y="5592491"/>
            <a:ext cx="1090715"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8">
            <a:extLst>
              <a:ext uri="{FF2B5EF4-FFF2-40B4-BE49-F238E27FC236}">
                <a16:creationId xmlns:a16="http://schemas.microsoft.com/office/drawing/2014/main" id="{0931F771-A560-5A40-B026-B1166D2907DF}"/>
              </a:ext>
              <a:ext uri="{C183D7F6-B498-43B3-948B-1728B52AA6E4}">
                <adec:decorative xmlns:adec="http://schemas.microsoft.com/office/drawing/2017/decorative" val="1"/>
              </a:ext>
            </a:extLst>
          </p:cNvPr>
          <p:cNvSpPr>
            <a:spLocks noGrp="1"/>
          </p:cNvSpPr>
          <p:nvPr>
            <p:ph type="pic" sz="quarter" idx="11" hasCustomPrompt="1"/>
          </p:nvPr>
        </p:nvSpPr>
        <p:spPr>
          <a:xfrm>
            <a:off x="5994400" y="457204"/>
            <a:ext cx="5740400" cy="5923467"/>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chor="b" anchorCtr="0">
            <a:noAutofit/>
          </a:bodyPr>
          <a:lstStyle>
            <a:lvl1pPr marL="0" indent="0" algn="r">
              <a:buNone/>
              <a:defRPr sz="1400" b="0" i="0">
                <a:latin typeface="+mn-lt"/>
              </a:defRPr>
            </a:lvl1pPr>
          </a:lstStyle>
          <a:p>
            <a:r>
              <a:rPr lang="en-US" noProof="0"/>
              <a:t>Double click or select the thumbnail to insert your own photo.</a:t>
            </a:r>
          </a:p>
        </p:txBody>
      </p:sp>
      <p:sp>
        <p:nvSpPr>
          <p:cNvPr id="8" name="Text Placeholder 5">
            <a:extLst>
              <a:ext uri="{FF2B5EF4-FFF2-40B4-BE49-F238E27FC236}">
                <a16:creationId xmlns:a16="http://schemas.microsoft.com/office/drawing/2014/main" id="{7B4AB2BE-4AF7-1449-6428-2108541154A7}"/>
              </a:ext>
              <a:ext uri="{C183D7F6-B498-43B3-948B-1728B52AA6E4}">
                <adec:decorative xmlns:adec="http://schemas.microsoft.com/office/drawing/2017/decorative" val="1"/>
              </a:ext>
            </a:extLst>
          </p:cNvPr>
          <p:cNvSpPr>
            <a:spLocks noGrp="1"/>
          </p:cNvSpPr>
          <p:nvPr>
            <p:ph type="body" sz="quarter" idx="14" hasCustomPrompt="1"/>
          </p:nvPr>
        </p:nvSpPr>
        <p:spPr>
          <a:xfrm>
            <a:off x="9105900" y="291022"/>
            <a:ext cx="2628900" cy="163003"/>
          </a:xfrm>
          <a:prstGeom prst="rect">
            <a:avLst/>
          </a:prstGeom>
        </p:spPr>
        <p:txBody>
          <a:bodyPr lIns="0" tIns="0" rIns="0" bIns="72000" anchor="b" anchorCtr="0"/>
          <a:lstStyle>
            <a:lvl1pPr marL="0" indent="0" algn="r">
              <a:lnSpc>
                <a:spcPct val="100000"/>
              </a:lnSpc>
              <a:buNone/>
              <a:defRPr sz="600" b="0" i="0">
                <a:solidFill>
                  <a:schemeClr val="tx1"/>
                </a:solidFill>
                <a:latin typeface="+mn-lt"/>
              </a:defRPr>
            </a:lvl1pPr>
            <a:lvl2pPr marL="457200" indent="0" algn="r">
              <a:buNone/>
              <a:defRPr sz="1200">
                <a:solidFill>
                  <a:schemeClr val="bg1"/>
                </a:solidFill>
              </a:defRPr>
            </a:lvl2pPr>
            <a:lvl3pPr marL="914400" indent="0" algn="r">
              <a:buNone/>
              <a:defRPr sz="1200">
                <a:solidFill>
                  <a:schemeClr val="bg1"/>
                </a:solidFill>
              </a:defRPr>
            </a:lvl3pPr>
            <a:lvl4pPr marL="1371600" indent="0" algn="r">
              <a:buNone/>
              <a:defRPr sz="1200">
                <a:solidFill>
                  <a:schemeClr val="bg1"/>
                </a:solidFill>
              </a:defRPr>
            </a:lvl4pPr>
            <a:lvl5pPr marL="1828800" indent="0" algn="r">
              <a:buNone/>
              <a:defRPr sz="1200">
                <a:solidFill>
                  <a:schemeClr val="bg1"/>
                </a:solidFill>
              </a:defRPr>
            </a:lvl5pPr>
          </a:lstStyle>
          <a:p>
            <a:pPr lvl="0"/>
            <a:r>
              <a:rPr lang="en-US" noProof="0"/>
              <a:t>PHOTO CREDIT HERE</a:t>
            </a:r>
          </a:p>
        </p:txBody>
      </p:sp>
      <p:grpSp>
        <p:nvGrpSpPr>
          <p:cNvPr id="4" name="Group 3">
            <a:extLst>
              <a:ext uri="{FF2B5EF4-FFF2-40B4-BE49-F238E27FC236}">
                <a16:creationId xmlns:a16="http://schemas.microsoft.com/office/drawing/2014/main" id="{9D6FD67E-E91F-607C-5155-95813D21BD02}"/>
              </a:ext>
            </a:extLst>
          </p:cNvPr>
          <p:cNvGrpSpPr/>
          <p:nvPr userDrawn="1"/>
        </p:nvGrpSpPr>
        <p:grpSpPr>
          <a:xfrm>
            <a:off x="0" y="6820206"/>
            <a:ext cx="12192000" cy="0"/>
            <a:chOff x="0" y="6820206"/>
            <a:chExt cx="12192000" cy="0"/>
          </a:xfrm>
        </p:grpSpPr>
        <p:cxnSp>
          <p:nvCxnSpPr>
            <p:cNvPr id="6" name="Straight Connector 5">
              <a:extLst>
                <a:ext uri="{FF2B5EF4-FFF2-40B4-BE49-F238E27FC236}">
                  <a16:creationId xmlns:a16="http://schemas.microsoft.com/office/drawing/2014/main" id="{DEE7FE4A-9B27-53AA-7B31-C90D350FD824}"/>
                </a:ext>
                <a:ext uri="{C183D7F6-B498-43B3-948B-1728B52AA6E4}">
                  <adec:decorative xmlns:adec="http://schemas.microsoft.com/office/drawing/2017/decorative" val="1"/>
                </a:ext>
              </a:extLst>
            </p:cNvPr>
            <p:cNvCxnSpPr>
              <a:cxnSpLocks/>
            </p:cNvCxnSpPr>
            <p:nvPr userDrawn="1"/>
          </p:nvCxnSpPr>
          <p:spPr>
            <a:xfrm>
              <a:off x="0" y="6820206"/>
              <a:ext cx="9969500"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E852C1-9E9C-989B-49B9-AA3821F87857}"/>
                </a:ext>
                <a:ext uri="{C183D7F6-B498-43B3-948B-1728B52AA6E4}">
                  <adec:decorative xmlns:adec="http://schemas.microsoft.com/office/drawing/2017/decorative" val="1"/>
                </a:ext>
              </a:extLst>
            </p:cNvPr>
            <p:cNvCxnSpPr>
              <a:cxnSpLocks/>
            </p:cNvCxnSpPr>
            <p:nvPr userDrawn="1"/>
          </p:nvCxnSpPr>
          <p:spPr>
            <a:xfrm>
              <a:off x="9969500" y="6820206"/>
              <a:ext cx="222250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8142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Contents/Agenda">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D3D332A6-B7DA-B2EC-9939-A4285C9F7BCE}"/>
              </a:ext>
            </a:extLst>
          </p:cNvPr>
          <p:cNvSpPr>
            <a:spLocks noGrp="1"/>
          </p:cNvSpPr>
          <p:nvPr>
            <p:ph type="title" hasCustomPrompt="1"/>
          </p:nvPr>
        </p:nvSpPr>
        <p:spPr>
          <a:xfrm>
            <a:off x="834822" y="1490367"/>
            <a:ext cx="3229178" cy="498598"/>
          </a:xfrm>
          <a:prstGeom prst="rect">
            <a:avLst/>
          </a:prstGeom>
        </p:spPr>
        <p:txBody>
          <a:bodyPr wrap="square">
            <a:spAutoFit/>
          </a:bodyPr>
          <a:lstStyle>
            <a:lvl1pPr>
              <a:defRPr sz="3600" spc="0" baseline="0"/>
            </a:lvl1pPr>
          </a:lstStyle>
          <a:p>
            <a:r>
              <a:rPr lang="en-US" noProof="0"/>
              <a:t>Contents</a:t>
            </a:r>
          </a:p>
        </p:txBody>
      </p:sp>
      <p:sp>
        <p:nvSpPr>
          <p:cNvPr id="6" name="Text Placeholder 24">
            <a:extLst>
              <a:ext uri="{FF2B5EF4-FFF2-40B4-BE49-F238E27FC236}">
                <a16:creationId xmlns:a16="http://schemas.microsoft.com/office/drawing/2014/main" id="{421B03AC-E7C2-6B21-E6C2-5FCDD3BBB7EB}"/>
              </a:ext>
            </a:extLst>
          </p:cNvPr>
          <p:cNvSpPr>
            <a:spLocks noGrp="1"/>
          </p:cNvSpPr>
          <p:nvPr>
            <p:ph type="body" sz="quarter" idx="15" hasCustomPrompt="1"/>
          </p:nvPr>
        </p:nvSpPr>
        <p:spPr>
          <a:xfrm>
            <a:off x="833437" y="2290917"/>
            <a:ext cx="3229177" cy="3583241"/>
          </a:xfrm>
          <a:prstGeom prst="rect">
            <a:avLst/>
          </a:prstGeom>
        </p:spPr>
        <p:txBody>
          <a:bodyPr wrap="square">
            <a:noAutofit/>
          </a:bodyPr>
          <a:lstStyle>
            <a:lvl1pPr>
              <a:defRPr sz="1600" b="0" i="0">
                <a:latin typeface="+mn-lt"/>
              </a:defRPr>
            </a:lvl1pPr>
          </a:lstStyle>
          <a:p>
            <a:pPr marL="0" marR="0" lvl="0" indent="0" algn="l" defTabSz="914400" rtl="0" eaLnBrk="1" fontAlgn="auto" latinLnBrk="0" hangingPunct="1">
              <a:lnSpc>
                <a:spcPct val="130000"/>
              </a:lnSpc>
              <a:spcBef>
                <a:spcPts val="1200"/>
              </a:spcBef>
              <a:spcAft>
                <a:spcPts val="0"/>
              </a:spcAft>
              <a:buClrTx/>
              <a:buSzTx/>
              <a:buFont typeface="Clario" panose="020B0503030300000000" pitchFamily="34" charset="0"/>
              <a:buNone/>
              <a:tabLst/>
              <a:defRPr/>
            </a:pPr>
            <a:r>
              <a:rPr lang="en-US" noProof="0"/>
              <a:t>Insert opening paragraph here.</a:t>
            </a:r>
          </a:p>
        </p:txBody>
      </p:sp>
      <p:cxnSp>
        <p:nvCxnSpPr>
          <p:cNvPr id="7" name="Straight Connector 6">
            <a:extLst>
              <a:ext uri="{FF2B5EF4-FFF2-40B4-BE49-F238E27FC236}">
                <a16:creationId xmlns:a16="http://schemas.microsoft.com/office/drawing/2014/main" id="{C9F63C4D-803F-90D2-B58D-0E5CB98C6A39}"/>
              </a:ext>
              <a:ext uri="{C183D7F6-B498-43B3-948B-1728B52AA6E4}">
                <adec:decorative xmlns:adec="http://schemas.microsoft.com/office/drawing/2017/decorative" val="1"/>
              </a:ext>
            </a:extLst>
          </p:cNvPr>
          <p:cNvCxnSpPr>
            <a:cxnSpLocks/>
          </p:cNvCxnSpPr>
          <p:nvPr userDrawn="1"/>
        </p:nvCxnSpPr>
        <p:spPr>
          <a:xfrm>
            <a:off x="4309507" y="1490367"/>
            <a:ext cx="0" cy="438379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8">
            <a:extLst>
              <a:ext uri="{FF2B5EF4-FFF2-40B4-BE49-F238E27FC236}">
                <a16:creationId xmlns:a16="http://schemas.microsoft.com/office/drawing/2014/main" id="{2FAE2160-67FA-8F18-E35A-51F398939F72}"/>
              </a:ext>
            </a:extLst>
          </p:cNvPr>
          <p:cNvSpPr>
            <a:spLocks noGrp="1"/>
          </p:cNvSpPr>
          <p:nvPr>
            <p:ph type="body" sz="quarter" idx="55" hasCustomPrompt="1"/>
          </p:nvPr>
        </p:nvSpPr>
        <p:spPr>
          <a:xfrm>
            <a:off x="4555015" y="1485900"/>
            <a:ext cx="7179783" cy="4383790"/>
          </a:xfrm>
          <a:prstGeom prst="rect">
            <a:avLst/>
          </a:prstGeom>
        </p:spPr>
        <p:txBody>
          <a:bodyPr>
            <a:noAutofit/>
          </a:bodyPr>
          <a:lstStyle>
            <a:lvl1pPr marL="285750" indent="-169863">
              <a:lnSpc>
                <a:spcPct val="90000"/>
              </a:lnSpc>
              <a:spcBef>
                <a:spcPts val="0"/>
              </a:spcBef>
              <a:spcAft>
                <a:spcPts val="1500"/>
              </a:spcAft>
              <a:buClr>
                <a:schemeClr val="tx2"/>
              </a:buClr>
              <a:buFont typeface="Clario" panose="020B0503030300000000" pitchFamily="34" charset="0"/>
              <a:buChar char="•"/>
              <a:tabLst/>
              <a:defRPr b="0" i="0">
                <a:latin typeface="+mn-lt"/>
              </a:defRPr>
            </a:lvl1pPr>
            <a:lvl2pPr marL="576263" indent="-238125">
              <a:spcBef>
                <a:spcPts val="0"/>
              </a:spcBef>
              <a:spcAft>
                <a:spcPts val="1500"/>
              </a:spcAft>
              <a:defRPr b="0" i="0">
                <a:latin typeface="Clario" panose="020B0503030300000000" pitchFamily="34" charset="0"/>
              </a:defRPr>
            </a:lvl2pPr>
            <a:lvl3pPr marL="801688" indent="-225425">
              <a:spcBef>
                <a:spcPts val="0"/>
              </a:spcBef>
              <a:spcAft>
                <a:spcPts val="1500"/>
              </a:spcAft>
              <a:defRPr b="0" i="0">
                <a:latin typeface="Clario" panose="020B0503030300000000" pitchFamily="34" charset="0"/>
              </a:defRPr>
            </a:lvl3pPr>
          </a:lstStyle>
          <a:p>
            <a:pPr lvl="0"/>
            <a:r>
              <a:rPr lang="en-US"/>
              <a:t>Agenda item here</a:t>
            </a:r>
          </a:p>
          <a:p>
            <a:pPr lvl="0"/>
            <a:r>
              <a:rPr lang="en-US"/>
              <a:t>Agenda item here</a:t>
            </a:r>
          </a:p>
          <a:p>
            <a:pPr lvl="1"/>
            <a:r>
              <a:rPr lang="en-US"/>
              <a:t>Agenda item here</a:t>
            </a:r>
          </a:p>
          <a:p>
            <a:pPr lvl="2"/>
            <a:r>
              <a:rPr lang="en-US"/>
              <a:t>Agenda item here</a:t>
            </a:r>
          </a:p>
          <a:p>
            <a:pPr lvl="0"/>
            <a:r>
              <a:rPr lang="en-US"/>
              <a:t>Agenda item here</a:t>
            </a:r>
          </a:p>
          <a:p>
            <a:pPr lvl="0"/>
            <a:r>
              <a:rPr lang="en-US"/>
              <a:t>Agenda item here</a:t>
            </a:r>
          </a:p>
          <a:p>
            <a:pPr lvl="0"/>
            <a:r>
              <a:rPr lang="en-US"/>
              <a:t>Agenda item here</a:t>
            </a:r>
          </a:p>
          <a:p>
            <a:pPr lvl="0"/>
            <a:r>
              <a:rPr lang="en-US"/>
              <a:t>Agenda item here</a:t>
            </a:r>
          </a:p>
          <a:p>
            <a:pPr lvl="0"/>
            <a:endParaRPr lang="en-US"/>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8135670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4_Small headline_3c_eyebrow">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8E62384-77E5-FEB8-4B00-DA357C59A533}"/>
              </a:ext>
            </a:extLst>
          </p:cNvPr>
          <p:cNvSpPr>
            <a:spLocks noGrp="1"/>
          </p:cNvSpPr>
          <p:nvPr>
            <p:ph type="body" sz="quarter" idx="12" hasCustomPrompt="1"/>
          </p:nvPr>
        </p:nvSpPr>
        <p:spPr>
          <a:xfrm>
            <a:off x="457200" y="310616"/>
            <a:ext cx="5683250" cy="230832"/>
          </a:xfrm>
          <a:prstGeom prst="rect">
            <a:avLst/>
          </a:prstGeom>
        </p:spPr>
        <p:txBody>
          <a:bodyPr>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9" name="Title 5">
            <a:extLst>
              <a:ext uri="{FF2B5EF4-FFF2-40B4-BE49-F238E27FC236}">
                <a16:creationId xmlns:a16="http://schemas.microsoft.com/office/drawing/2014/main" id="{852E71D7-7312-F122-1E61-F6DF6645E7C2}"/>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10" name="Text Placeholder 10">
            <a:extLst>
              <a:ext uri="{FF2B5EF4-FFF2-40B4-BE49-F238E27FC236}">
                <a16:creationId xmlns:a16="http://schemas.microsoft.com/office/drawing/2014/main" id="{3825DDB3-6487-CA65-D176-55C6379466F8}"/>
              </a:ext>
            </a:extLst>
          </p:cNvPr>
          <p:cNvSpPr>
            <a:spLocks noGrp="1"/>
          </p:cNvSpPr>
          <p:nvPr>
            <p:ph type="body" sz="quarter" idx="13" hasCustomPrompt="1"/>
          </p:nvPr>
        </p:nvSpPr>
        <p:spPr>
          <a:xfrm>
            <a:off x="482599" y="1485900"/>
            <a:ext cx="2301875" cy="4512068"/>
          </a:xfrm>
          <a:prstGeom prst="rect">
            <a:avLst/>
          </a:prstGeom>
        </p:spPr>
        <p:txBody>
          <a:bodyPr wrap="square">
            <a:noAutofit/>
          </a:bodyPr>
          <a:lstStyle>
            <a:lvl1pPr marL="0" indent="0">
              <a:lnSpc>
                <a:spcPct val="100000"/>
              </a:lnSpc>
              <a:buNone/>
              <a:defRPr sz="1600" b="0">
                <a:latin typeface="+mj-lt"/>
              </a:defRPr>
            </a:lvl1pPr>
          </a:lstStyle>
          <a:p>
            <a:pPr lvl="0"/>
            <a:r>
              <a:rPr lang="en-US" noProof="0"/>
              <a:t>Intro paragraph style – use this for your opening statement.</a:t>
            </a:r>
          </a:p>
        </p:txBody>
      </p:sp>
      <p:sp>
        <p:nvSpPr>
          <p:cNvPr id="14" name="Text Placeholder 15">
            <a:extLst>
              <a:ext uri="{FF2B5EF4-FFF2-40B4-BE49-F238E27FC236}">
                <a16:creationId xmlns:a16="http://schemas.microsoft.com/office/drawing/2014/main" id="{2222CD00-11CD-CE54-8EC4-E2304D65740B}"/>
              </a:ext>
            </a:extLst>
          </p:cNvPr>
          <p:cNvSpPr>
            <a:spLocks noGrp="1"/>
          </p:cNvSpPr>
          <p:nvPr>
            <p:ph type="body" sz="quarter" idx="29"/>
          </p:nvPr>
        </p:nvSpPr>
        <p:spPr>
          <a:xfrm>
            <a:off x="3013075" y="1485900"/>
            <a:ext cx="4251324" cy="45120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5">
            <a:extLst>
              <a:ext uri="{FF2B5EF4-FFF2-40B4-BE49-F238E27FC236}">
                <a16:creationId xmlns:a16="http://schemas.microsoft.com/office/drawing/2014/main" id="{65C04DCC-3DBA-E30D-CEBC-808E22579FDF}"/>
              </a:ext>
            </a:extLst>
          </p:cNvPr>
          <p:cNvSpPr>
            <a:spLocks noGrp="1"/>
          </p:cNvSpPr>
          <p:nvPr>
            <p:ph type="body" sz="quarter" idx="28"/>
          </p:nvPr>
        </p:nvSpPr>
        <p:spPr>
          <a:xfrm>
            <a:off x="7483477" y="1485900"/>
            <a:ext cx="4251324" cy="45120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596265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5_Small headline_3c">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852E71D7-7312-F122-1E61-F6DF6645E7C2}"/>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10" name="Text Placeholder 10">
            <a:extLst>
              <a:ext uri="{FF2B5EF4-FFF2-40B4-BE49-F238E27FC236}">
                <a16:creationId xmlns:a16="http://schemas.microsoft.com/office/drawing/2014/main" id="{3825DDB3-6487-CA65-D176-55C6379466F8}"/>
              </a:ext>
            </a:extLst>
          </p:cNvPr>
          <p:cNvSpPr>
            <a:spLocks noGrp="1"/>
          </p:cNvSpPr>
          <p:nvPr>
            <p:ph type="body" sz="quarter" idx="13" hasCustomPrompt="1"/>
          </p:nvPr>
        </p:nvSpPr>
        <p:spPr>
          <a:xfrm>
            <a:off x="482599" y="1485900"/>
            <a:ext cx="2301875" cy="4512068"/>
          </a:xfrm>
          <a:prstGeom prst="rect">
            <a:avLst/>
          </a:prstGeom>
        </p:spPr>
        <p:txBody>
          <a:bodyPr wrap="square">
            <a:noAutofit/>
          </a:bodyPr>
          <a:lstStyle>
            <a:lvl1pPr marL="0" indent="0">
              <a:lnSpc>
                <a:spcPct val="100000"/>
              </a:lnSpc>
              <a:buNone/>
              <a:defRPr sz="1600" b="0">
                <a:latin typeface="+mj-lt"/>
              </a:defRPr>
            </a:lvl1pPr>
          </a:lstStyle>
          <a:p>
            <a:pPr lvl="0"/>
            <a:r>
              <a:rPr lang="en-US" noProof="0"/>
              <a:t>Intro paragraph style – use this for your opening statement.</a:t>
            </a:r>
          </a:p>
        </p:txBody>
      </p:sp>
      <p:sp>
        <p:nvSpPr>
          <p:cNvPr id="14" name="Text Placeholder 15">
            <a:extLst>
              <a:ext uri="{FF2B5EF4-FFF2-40B4-BE49-F238E27FC236}">
                <a16:creationId xmlns:a16="http://schemas.microsoft.com/office/drawing/2014/main" id="{2222CD00-11CD-CE54-8EC4-E2304D65740B}"/>
              </a:ext>
            </a:extLst>
          </p:cNvPr>
          <p:cNvSpPr>
            <a:spLocks noGrp="1"/>
          </p:cNvSpPr>
          <p:nvPr>
            <p:ph type="body" sz="quarter" idx="29"/>
          </p:nvPr>
        </p:nvSpPr>
        <p:spPr>
          <a:xfrm>
            <a:off x="3013075" y="1485900"/>
            <a:ext cx="4251324" cy="45120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5">
            <a:extLst>
              <a:ext uri="{FF2B5EF4-FFF2-40B4-BE49-F238E27FC236}">
                <a16:creationId xmlns:a16="http://schemas.microsoft.com/office/drawing/2014/main" id="{65C04DCC-3DBA-E30D-CEBC-808E22579FDF}"/>
              </a:ext>
            </a:extLst>
          </p:cNvPr>
          <p:cNvSpPr>
            <a:spLocks noGrp="1"/>
          </p:cNvSpPr>
          <p:nvPr>
            <p:ph type="body" sz="quarter" idx="28"/>
          </p:nvPr>
        </p:nvSpPr>
        <p:spPr>
          <a:xfrm>
            <a:off x="7483477" y="1485900"/>
            <a:ext cx="4251324" cy="45120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173174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divider_gold">
    <p:bg>
      <p:bgPr>
        <a:solidFill>
          <a:srgbClr val="FCF2DA"/>
        </a:solidFill>
        <a:effectLst/>
      </p:bgPr>
    </p:bg>
    <p:spTree>
      <p:nvGrpSpPr>
        <p:cNvPr id="1" name=""/>
        <p:cNvGrpSpPr/>
        <p:nvPr/>
      </p:nvGrpSpPr>
      <p:grpSpPr>
        <a:xfrm>
          <a:off x="0" y="0"/>
          <a:ext cx="0" cy="0"/>
          <a:chOff x="0" y="0"/>
          <a:chExt cx="0" cy="0"/>
        </a:xfrm>
      </p:grpSpPr>
      <p:pic>
        <p:nvPicPr>
          <p:cNvPr id="5" name="Radial Waypoint" descr="A black background with gold lines&#10;&#10;Description automatically generated">
            <a:extLst>
              <a:ext uri="{FF2B5EF4-FFF2-40B4-BE49-F238E27FC236}">
                <a16:creationId xmlns:a16="http://schemas.microsoft.com/office/drawing/2014/main" id="{BDDAC890-70C2-99AB-C22B-B991A095450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V="1">
            <a:off x="0" y="0"/>
            <a:ext cx="12192000" cy="6858000"/>
          </a:xfrm>
          <a:prstGeom prst="rect">
            <a:avLst/>
          </a:prstGeom>
        </p:spPr>
      </p:pic>
      <p:sp>
        <p:nvSpPr>
          <p:cNvPr id="6" name="Title 7">
            <a:extLst>
              <a:ext uri="{FF2B5EF4-FFF2-40B4-BE49-F238E27FC236}">
                <a16:creationId xmlns:a16="http://schemas.microsoft.com/office/drawing/2014/main" id="{FBD9A105-7E89-EF99-7FD7-066974BABDA4}"/>
              </a:ext>
              <a:ext uri="{C183D7F6-B498-43B3-948B-1728B52AA6E4}">
                <adec:decorative xmlns:adec="http://schemas.microsoft.com/office/drawing/2017/decorative" val="0"/>
              </a:ext>
            </a:extLst>
          </p:cNvPr>
          <p:cNvSpPr>
            <a:spLocks noGrp="1"/>
          </p:cNvSpPr>
          <p:nvPr>
            <p:ph type="title" hasCustomPrompt="1"/>
          </p:nvPr>
        </p:nvSpPr>
        <p:spPr>
          <a:xfrm>
            <a:off x="3708400" y="2210205"/>
            <a:ext cx="4775200" cy="2437590"/>
          </a:xfrm>
          <a:prstGeom prst="rect">
            <a:avLst/>
          </a:prstGeom>
        </p:spPr>
        <p:txBody>
          <a:bodyPr wrap="square">
            <a:spAutoFit/>
          </a:bodyPr>
          <a:lstStyle>
            <a:lvl1pPr algn="ctr">
              <a:defRPr sz="8800">
                <a:solidFill>
                  <a:schemeClr val="accent2"/>
                </a:solidFill>
              </a:defRPr>
            </a:lvl1pPr>
          </a:lstStyle>
          <a:p>
            <a:r>
              <a:rPr lang="en-US" noProof="0"/>
              <a:t>Section divider</a:t>
            </a:r>
          </a:p>
        </p:txBody>
      </p:sp>
      <p:pic>
        <p:nvPicPr>
          <p:cNvPr id="13" name="Thomson Reuters Logo">
            <a:extLst>
              <a:ext uri="{FF2B5EF4-FFF2-40B4-BE49-F238E27FC236}">
                <a16:creationId xmlns:a16="http://schemas.microsoft.com/office/drawing/2014/main" id="{758A87BD-822D-6E45-904B-8A3CEE276B30}"/>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5275" y="6250970"/>
            <a:ext cx="1277938" cy="423644"/>
          </a:xfrm>
          <a:prstGeom prst="rect">
            <a:avLst/>
          </a:prstGeom>
        </p:spPr>
      </p:pic>
    </p:spTree>
    <p:extLst>
      <p:ext uri="{BB962C8B-B14F-4D97-AF65-F5344CB8AC3E}">
        <p14:creationId xmlns:p14="http://schemas.microsoft.com/office/powerpoint/2010/main" val="18155036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6_Small headline_1c_eyebrow">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8E62384-77E5-FEB8-4B00-DA357C59A533}"/>
              </a:ext>
            </a:extLst>
          </p:cNvPr>
          <p:cNvSpPr>
            <a:spLocks noGrp="1"/>
          </p:cNvSpPr>
          <p:nvPr>
            <p:ph type="body" sz="quarter" idx="12" hasCustomPrompt="1"/>
          </p:nvPr>
        </p:nvSpPr>
        <p:spPr>
          <a:xfrm>
            <a:off x="457200" y="310616"/>
            <a:ext cx="5683250" cy="230832"/>
          </a:xfrm>
          <a:prstGeom prst="rect">
            <a:avLst/>
          </a:prstGeom>
        </p:spPr>
        <p:txBody>
          <a:bodyPr>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9" name="Title 5">
            <a:extLst>
              <a:ext uri="{FF2B5EF4-FFF2-40B4-BE49-F238E27FC236}">
                <a16:creationId xmlns:a16="http://schemas.microsoft.com/office/drawing/2014/main" id="{852E71D7-7312-F122-1E61-F6DF6645E7C2}"/>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14" name="Text Placeholder 15">
            <a:extLst>
              <a:ext uri="{FF2B5EF4-FFF2-40B4-BE49-F238E27FC236}">
                <a16:creationId xmlns:a16="http://schemas.microsoft.com/office/drawing/2014/main" id="{2222CD00-11CD-CE54-8EC4-E2304D65740B}"/>
              </a:ext>
            </a:extLst>
          </p:cNvPr>
          <p:cNvSpPr>
            <a:spLocks noGrp="1"/>
          </p:cNvSpPr>
          <p:nvPr>
            <p:ph type="body" sz="quarter" idx="29"/>
          </p:nvPr>
        </p:nvSpPr>
        <p:spPr>
          <a:xfrm>
            <a:off x="457200" y="1485900"/>
            <a:ext cx="11277600" cy="45120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6984760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7_Small headline_1c">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852E71D7-7312-F122-1E61-F6DF6645E7C2}"/>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14" name="Text Placeholder 15">
            <a:extLst>
              <a:ext uri="{FF2B5EF4-FFF2-40B4-BE49-F238E27FC236}">
                <a16:creationId xmlns:a16="http://schemas.microsoft.com/office/drawing/2014/main" id="{2222CD00-11CD-CE54-8EC4-E2304D65740B}"/>
              </a:ext>
            </a:extLst>
          </p:cNvPr>
          <p:cNvSpPr>
            <a:spLocks noGrp="1"/>
          </p:cNvSpPr>
          <p:nvPr>
            <p:ph type="body" sz="quarter" idx="29"/>
          </p:nvPr>
        </p:nvSpPr>
        <p:spPr>
          <a:xfrm>
            <a:off x="457200" y="1485900"/>
            <a:ext cx="11277600" cy="45120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2870453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8_Small headline_2c_eyebrow">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8E62384-77E5-FEB8-4B00-DA357C59A533}"/>
              </a:ext>
            </a:extLst>
          </p:cNvPr>
          <p:cNvSpPr>
            <a:spLocks noGrp="1"/>
          </p:cNvSpPr>
          <p:nvPr>
            <p:ph type="body" sz="quarter" idx="12" hasCustomPrompt="1"/>
          </p:nvPr>
        </p:nvSpPr>
        <p:spPr>
          <a:xfrm>
            <a:off x="457200" y="310616"/>
            <a:ext cx="5683250" cy="230832"/>
          </a:xfrm>
          <a:prstGeom prst="rect">
            <a:avLst/>
          </a:prstGeom>
        </p:spPr>
        <p:txBody>
          <a:bodyPr>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9" name="Title 5">
            <a:extLst>
              <a:ext uri="{FF2B5EF4-FFF2-40B4-BE49-F238E27FC236}">
                <a16:creationId xmlns:a16="http://schemas.microsoft.com/office/drawing/2014/main" id="{852E71D7-7312-F122-1E61-F6DF6645E7C2}"/>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14" name="Text Placeholder 15">
            <a:extLst>
              <a:ext uri="{FF2B5EF4-FFF2-40B4-BE49-F238E27FC236}">
                <a16:creationId xmlns:a16="http://schemas.microsoft.com/office/drawing/2014/main" id="{2222CD00-11CD-CE54-8EC4-E2304D65740B}"/>
              </a:ext>
            </a:extLst>
          </p:cNvPr>
          <p:cNvSpPr>
            <a:spLocks noGrp="1"/>
          </p:cNvSpPr>
          <p:nvPr>
            <p:ph type="body" sz="quarter" idx="29"/>
          </p:nvPr>
        </p:nvSpPr>
        <p:spPr>
          <a:xfrm>
            <a:off x="457200" y="1485900"/>
            <a:ext cx="5480050" cy="45120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15">
            <a:extLst>
              <a:ext uri="{FF2B5EF4-FFF2-40B4-BE49-F238E27FC236}">
                <a16:creationId xmlns:a16="http://schemas.microsoft.com/office/drawing/2014/main" id="{CED0B9D7-2644-F355-FCF7-A7F03D36DBFE}"/>
              </a:ext>
            </a:extLst>
          </p:cNvPr>
          <p:cNvSpPr>
            <a:spLocks noGrp="1"/>
          </p:cNvSpPr>
          <p:nvPr>
            <p:ph type="body" sz="quarter" idx="30"/>
          </p:nvPr>
        </p:nvSpPr>
        <p:spPr>
          <a:xfrm>
            <a:off x="6254750" y="1485900"/>
            <a:ext cx="5480050" cy="45120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1878053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9_Small headline_2c">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852E71D7-7312-F122-1E61-F6DF6645E7C2}"/>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14" name="Text Placeholder 15">
            <a:extLst>
              <a:ext uri="{FF2B5EF4-FFF2-40B4-BE49-F238E27FC236}">
                <a16:creationId xmlns:a16="http://schemas.microsoft.com/office/drawing/2014/main" id="{2222CD00-11CD-CE54-8EC4-E2304D65740B}"/>
              </a:ext>
            </a:extLst>
          </p:cNvPr>
          <p:cNvSpPr>
            <a:spLocks noGrp="1"/>
          </p:cNvSpPr>
          <p:nvPr>
            <p:ph type="body" sz="quarter" idx="29"/>
          </p:nvPr>
        </p:nvSpPr>
        <p:spPr>
          <a:xfrm>
            <a:off x="457200" y="1485900"/>
            <a:ext cx="5480050" cy="45120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15">
            <a:extLst>
              <a:ext uri="{FF2B5EF4-FFF2-40B4-BE49-F238E27FC236}">
                <a16:creationId xmlns:a16="http://schemas.microsoft.com/office/drawing/2014/main" id="{CED0B9D7-2644-F355-FCF7-A7F03D36DBFE}"/>
              </a:ext>
            </a:extLst>
          </p:cNvPr>
          <p:cNvSpPr>
            <a:spLocks noGrp="1"/>
          </p:cNvSpPr>
          <p:nvPr>
            <p:ph type="body" sz="quarter" idx="30"/>
          </p:nvPr>
        </p:nvSpPr>
        <p:spPr>
          <a:xfrm>
            <a:off x="6254750" y="1485900"/>
            <a:ext cx="5480050" cy="45120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1155779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0_large headline_1c_eyebrow">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8E62384-77E5-FEB8-4B00-DA357C59A533}"/>
              </a:ext>
            </a:extLst>
          </p:cNvPr>
          <p:cNvSpPr>
            <a:spLocks noGrp="1"/>
          </p:cNvSpPr>
          <p:nvPr>
            <p:ph type="body" sz="quarter" idx="12" hasCustomPrompt="1"/>
          </p:nvPr>
        </p:nvSpPr>
        <p:spPr>
          <a:xfrm>
            <a:off x="457200" y="310616"/>
            <a:ext cx="5683250" cy="230832"/>
          </a:xfrm>
          <a:prstGeom prst="rect">
            <a:avLst/>
          </a:prstGeom>
        </p:spPr>
        <p:txBody>
          <a:bodyPr>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6" name="Title 5">
            <a:extLst>
              <a:ext uri="{FF2B5EF4-FFF2-40B4-BE49-F238E27FC236}">
                <a16:creationId xmlns:a16="http://schemas.microsoft.com/office/drawing/2014/main" id="{B9DA1A8D-89FB-CB99-BE8C-738A378F8249}"/>
              </a:ext>
            </a:extLst>
          </p:cNvPr>
          <p:cNvSpPr>
            <a:spLocks noGrp="1"/>
          </p:cNvSpPr>
          <p:nvPr>
            <p:ph type="title" hasCustomPrompt="1"/>
          </p:nvPr>
        </p:nvSpPr>
        <p:spPr>
          <a:xfrm>
            <a:off x="473869" y="685518"/>
            <a:ext cx="11150600" cy="553998"/>
          </a:xfrm>
          <a:prstGeom prst="rect">
            <a:avLst/>
          </a:prstGeom>
        </p:spPr>
        <p:txBody>
          <a:bodyPr wrap="square">
            <a:spAutoFit/>
          </a:bodyPr>
          <a:lstStyle>
            <a:lvl1pPr>
              <a:defRPr sz="4000" spc="0" baseline="0">
                <a:solidFill>
                  <a:schemeClr val="accent2"/>
                </a:solidFill>
              </a:defRPr>
            </a:lvl1pPr>
          </a:lstStyle>
          <a:p>
            <a:r>
              <a:rPr lang="en-US" noProof="0"/>
              <a:t>Large headline example</a:t>
            </a:r>
          </a:p>
        </p:txBody>
      </p:sp>
      <p:sp>
        <p:nvSpPr>
          <p:cNvPr id="7" name="Text Placeholder 6">
            <a:extLst>
              <a:ext uri="{FF2B5EF4-FFF2-40B4-BE49-F238E27FC236}">
                <a16:creationId xmlns:a16="http://schemas.microsoft.com/office/drawing/2014/main" id="{6DCE7358-C1FF-DDD9-7B96-9AE0BEEA3541}"/>
              </a:ext>
            </a:extLst>
          </p:cNvPr>
          <p:cNvSpPr>
            <a:spLocks noGrp="1"/>
          </p:cNvSpPr>
          <p:nvPr>
            <p:ph type="body" sz="quarter" idx="32" hasCustomPrompt="1"/>
          </p:nvPr>
        </p:nvSpPr>
        <p:spPr>
          <a:xfrm>
            <a:off x="473869" y="1474627"/>
            <a:ext cx="11196637" cy="436562"/>
          </a:xfrm>
          <a:prstGeom prst="rect">
            <a:avLst/>
          </a:prstGeom>
        </p:spPr>
        <p:txBody>
          <a:bodyPr anchor="ctr"/>
          <a:lstStyle>
            <a:lvl1pPr>
              <a:defRPr sz="2000" b="0" i="0">
                <a:solidFill>
                  <a:schemeClr val="tx2"/>
                </a:solidFill>
                <a:latin typeface="+mj-lt"/>
              </a:defRPr>
            </a:lvl1pPr>
          </a:lstStyle>
          <a:p>
            <a:pPr lvl="0"/>
            <a:r>
              <a:rPr lang="en-US"/>
              <a:t>Subhead here</a:t>
            </a:r>
          </a:p>
        </p:txBody>
      </p:sp>
      <p:sp>
        <p:nvSpPr>
          <p:cNvPr id="14" name="Text Placeholder 15">
            <a:extLst>
              <a:ext uri="{FF2B5EF4-FFF2-40B4-BE49-F238E27FC236}">
                <a16:creationId xmlns:a16="http://schemas.microsoft.com/office/drawing/2014/main" id="{2222CD00-11CD-CE54-8EC4-E2304D65740B}"/>
              </a:ext>
            </a:extLst>
          </p:cNvPr>
          <p:cNvSpPr>
            <a:spLocks noGrp="1"/>
          </p:cNvSpPr>
          <p:nvPr>
            <p:ph type="body" sz="quarter" idx="29"/>
          </p:nvPr>
        </p:nvSpPr>
        <p:spPr>
          <a:xfrm>
            <a:off x="457200" y="2146300"/>
            <a:ext cx="11285106" cy="38516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5050222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1_Large headline_1c">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DA1A8D-89FB-CB99-BE8C-738A378F8249}"/>
              </a:ext>
            </a:extLst>
          </p:cNvPr>
          <p:cNvSpPr>
            <a:spLocks noGrp="1"/>
          </p:cNvSpPr>
          <p:nvPr>
            <p:ph type="title" hasCustomPrompt="1"/>
          </p:nvPr>
        </p:nvSpPr>
        <p:spPr>
          <a:xfrm>
            <a:off x="473869" y="685518"/>
            <a:ext cx="11150600" cy="553998"/>
          </a:xfrm>
          <a:prstGeom prst="rect">
            <a:avLst/>
          </a:prstGeom>
        </p:spPr>
        <p:txBody>
          <a:bodyPr wrap="square">
            <a:spAutoFit/>
          </a:bodyPr>
          <a:lstStyle>
            <a:lvl1pPr>
              <a:defRPr sz="4000" spc="0" baseline="0">
                <a:solidFill>
                  <a:schemeClr val="accent2"/>
                </a:solidFill>
              </a:defRPr>
            </a:lvl1pPr>
          </a:lstStyle>
          <a:p>
            <a:r>
              <a:rPr lang="en-US" noProof="0"/>
              <a:t>Large headline example</a:t>
            </a:r>
          </a:p>
        </p:txBody>
      </p:sp>
      <p:sp>
        <p:nvSpPr>
          <p:cNvPr id="7" name="Text Placeholder 6">
            <a:extLst>
              <a:ext uri="{FF2B5EF4-FFF2-40B4-BE49-F238E27FC236}">
                <a16:creationId xmlns:a16="http://schemas.microsoft.com/office/drawing/2014/main" id="{6DCE7358-C1FF-DDD9-7B96-9AE0BEEA3541}"/>
              </a:ext>
            </a:extLst>
          </p:cNvPr>
          <p:cNvSpPr>
            <a:spLocks noGrp="1"/>
          </p:cNvSpPr>
          <p:nvPr>
            <p:ph type="body" sz="quarter" idx="32" hasCustomPrompt="1"/>
          </p:nvPr>
        </p:nvSpPr>
        <p:spPr>
          <a:xfrm>
            <a:off x="473869" y="1474627"/>
            <a:ext cx="11196637" cy="436562"/>
          </a:xfrm>
          <a:prstGeom prst="rect">
            <a:avLst/>
          </a:prstGeom>
        </p:spPr>
        <p:txBody>
          <a:bodyPr anchor="ctr"/>
          <a:lstStyle>
            <a:lvl1pPr>
              <a:defRPr sz="2000" b="0" i="0">
                <a:solidFill>
                  <a:schemeClr val="tx2"/>
                </a:solidFill>
                <a:latin typeface="+mj-lt"/>
              </a:defRPr>
            </a:lvl1pPr>
          </a:lstStyle>
          <a:p>
            <a:pPr lvl="0"/>
            <a:r>
              <a:rPr lang="en-US"/>
              <a:t>Subhead here</a:t>
            </a:r>
          </a:p>
        </p:txBody>
      </p:sp>
      <p:sp>
        <p:nvSpPr>
          <p:cNvPr id="14" name="Text Placeholder 15">
            <a:extLst>
              <a:ext uri="{FF2B5EF4-FFF2-40B4-BE49-F238E27FC236}">
                <a16:creationId xmlns:a16="http://schemas.microsoft.com/office/drawing/2014/main" id="{2222CD00-11CD-CE54-8EC4-E2304D65740B}"/>
              </a:ext>
            </a:extLst>
          </p:cNvPr>
          <p:cNvSpPr>
            <a:spLocks noGrp="1"/>
          </p:cNvSpPr>
          <p:nvPr>
            <p:ph type="body" sz="quarter" idx="29"/>
          </p:nvPr>
        </p:nvSpPr>
        <p:spPr>
          <a:xfrm>
            <a:off x="457200" y="2146300"/>
            <a:ext cx="11285106" cy="38516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1050463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2_large headline_2c_eyebrow">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8E62384-77E5-FEB8-4B00-DA357C59A533}"/>
              </a:ext>
            </a:extLst>
          </p:cNvPr>
          <p:cNvSpPr>
            <a:spLocks noGrp="1"/>
          </p:cNvSpPr>
          <p:nvPr>
            <p:ph type="body" sz="quarter" idx="12" hasCustomPrompt="1"/>
          </p:nvPr>
        </p:nvSpPr>
        <p:spPr>
          <a:xfrm>
            <a:off x="457200" y="310616"/>
            <a:ext cx="5683250" cy="230832"/>
          </a:xfrm>
          <a:prstGeom prst="rect">
            <a:avLst/>
          </a:prstGeom>
        </p:spPr>
        <p:txBody>
          <a:bodyPr>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6" name="Title 5">
            <a:extLst>
              <a:ext uri="{FF2B5EF4-FFF2-40B4-BE49-F238E27FC236}">
                <a16:creationId xmlns:a16="http://schemas.microsoft.com/office/drawing/2014/main" id="{B9DA1A8D-89FB-CB99-BE8C-738A378F8249}"/>
              </a:ext>
            </a:extLst>
          </p:cNvPr>
          <p:cNvSpPr>
            <a:spLocks noGrp="1"/>
          </p:cNvSpPr>
          <p:nvPr>
            <p:ph type="title" hasCustomPrompt="1"/>
          </p:nvPr>
        </p:nvSpPr>
        <p:spPr>
          <a:xfrm>
            <a:off x="473869" y="685518"/>
            <a:ext cx="11150600" cy="553998"/>
          </a:xfrm>
          <a:prstGeom prst="rect">
            <a:avLst/>
          </a:prstGeom>
        </p:spPr>
        <p:txBody>
          <a:bodyPr wrap="square">
            <a:spAutoFit/>
          </a:bodyPr>
          <a:lstStyle>
            <a:lvl1pPr>
              <a:defRPr sz="4000" spc="0" baseline="0">
                <a:solidFill>
                  <a:schemeClr val="accent2"/>
                </a:solidFill>
              </a:defRPr>
            </a:lvl1pPr>
          </a:lstStyle>
          <a:p>
            <a:r>
              <a:rPr lang="en-US" noProof="0"/>
              <a:t>Large headline example</a:t>
            </a:r>
          </a:p>
        </p:txBody>
      </p:sp>
      <p:sp>
        <p:nvSpPr>
          <p:cNvPr id="7" name="Text Placeholder 6">
            <a:extLst>
              <a:ext uri="{FF2B5EF4-FFF2-40B4-BE49-F238E27FC236}">
                <a16:creationId xmlns:a16="http://schemas.microsoft.com/office/drawing/2014/main" id="{6DCE7358-C1FF-DDD9-7B96-9AE0BEEA3541}"/>
              </a:ext>
            </a:extLst>
          </p:cNvPr>
          <p:cNvSpPr>
            <a:spLocks noGrp="1"/>
          </p:cNvSpPr>
          <p:nvPr>
            <p:ph type="body" sz="quarter" idx="32" hasCustomPrompt="1"/>
          </p:nvPr>
        </p:nvSpPr>
        <p:spPr>
          <a:xfrm>
            <a:off x="473869" y="1474627"/>
            <a:ext cx="11196637" cy="436562"/>
          </a:xfrm>
          <a:prstGeom prst="rect">
            <a:avLst/>
          </a:prstGeom>
        </p:spPr>
        <p:txBody>
          <a:bodyPr anchor="ctr"/>
          <a:lstStyle>
            <a:lvl1pPr>
              <a:defRPr sz="2000" b="0" i="0">
                <a:solidFill>
                  <a:schemeClr val="tx2"/>
                </a:solidFill>
                <a:latin typeface="+mj-lt"/>
              </a:defRPr>
            </a:lvl1pPr>
          </a:lstStyle>
          <a:p>
            <a:pPr lvl="0"/>
            <a:r>
              <a:rPr lang="en-US"/>
              <a:t>Subhead here</a:t>
            </a:r>
          </a:p>
        </p:txBody>
      </p:sp>
      <p:sp>
        <p:nvSpPr>
          <p:cNvPr id="5" name="Text Placeholder 15">
            <a:extLst>
              <a:ext uri="{FF2B5EF4-FFF2-40B4-BE49-F238E27FC236}">
                <a16:creationId xmlns:a16="http://schemas.microsoft.com/office/drawing/2014/main" id="{2D72E4B2-B876-2B89-2780-9C08838EEDC8}"/>
              </a:ext>
            </a:extLst>
          </p:cNvPr>
          <p:cNvSpPr>
            <a:spLocks noGrp="1"/>
          </p:cNvSpPr>
          <p:nvPr>
            <p:ph type="body" sz="quarter" idx="29"/>
          </p:nvPr>
        </p:nvSpPr>
        <p:spPr>
          <a:xfrm>
            <a:off x="457200" y="2146300"/>
            <a:ext cx="5480050" cy="38516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5">
            <a:extLst>
              <a:ext uri="{FF2B5EF4-FFF2-40B4-BE49-F238E27FC236}">
                <a16:creationId xmlns:a16="http://schemas.microsoft.com/office/drawing/2014/main" id="{CC2B3114-987F-43ED-4A96-CFDA03A65406}"/>
              </a:ext>
            </a:extLst>
          </p:cNvPr>
          <p:cNvSpPr>
            <a:spLocks noGrp="1"/>
          </p:cNvSpPr>
          <p:nvPr>
            <p:ph type="body" sz="quarter" idx="30"/>
          </p:nvPr>
        </p:nvSpPr>
        <p:spPr>
          <a:xfrm>
            <a:off x="6254750" y="2146300"/>
            <a:ext cx="5480050" cy="38516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1684510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3_large headline_2c">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DA1A8D-89FB-CB99-BE8C-738A378F8249}"/>
              </a:ext>
            </a:extLst>
          </p:cNvPr>
          <p:cNvSpPr>
            <a:spLocks noGrp="1"/>
          </p:cNvSpPr>
          <p:nvPr>
            <p:ph type="title" hasCustomPrompt="1"/>
          </p:nvPr>
        </p:nvSpPr>
        <p:spPr>
          <a:xfrm>
            <a:off x="473869" y="685518"/>
            <a:ext cx="11150600" cy="553998"/>
          </a:xfrm>
          <a:prstGeom prst="rect">
            <a:avLst/>
          </a:prstGeom>
        </p:spPr>
        <p:txBody>
          <a:bodyPr wrap="square">
            <a:spAutoFit/>
          </a:bodyPr>
          <a:lstStyle>
            <a:lvl1pPr>
              <a:defRPr sz="4000" spc="0" baseline="0">
                <a:solidFill>
                  <a:schemeClr val="accent2"/>
                </a:solidFill>
              </a:defRPr>
            </a:lvl1pPr>
          </a:lstStyle>
          <a:p>
            <a:r>
              <a:rPr lang="en-US" noProof="0"/>
              <a:t>Large headline example</a:t>
            </a:r>
          </a:p>
        </p:txBody>
      </p:sp>
      <p:sp>
        <p:nvSpPr>
          <p:cNvPr id="7" name="Text Placeholder 6">
            <a:extLst>
              <a:ext uri="{FF2B5EF4-FFF2-40B4-BE49-F238E27FC236}">
                <a16:creationId xmlns:a16="http://schemas.microsoft.com/office/drawing/2014/main" id="{6DCE7358-C1FF-DDD9-7B96-9AE0BEEA3541}"/>
              </a:ext>
            </a:extLst>
          </p:cNvPr>
          <p:cNvSpPr>
            <a:spLocks noGrp="1"/>
          </p:cNvSpPr>
          <p:nvPr>
            <p:ph type="body" sz="quarter" idx="32" hasCustomPrompt="1"/>
          </p:nvPr>
        </p:nvSpPr>
        <p:spPr>
          <a:xfrm>
            <a:off x="473869" y="1474627"/>
            <a:ext cx="11196637" cy="436562"/>
          </a:xfrm>
          <a:prstGeom prst="rect">
            <a:avLst/>
          </a:prstGeom>
        </p:spPr>
        <p:txBody>
          <a:bodyPr anchor="ctr"/>
          <a:lstStyle>
            <a:lvl1pPr>
              <a:defRPr sz="2000" b="0" i="0">
                <a:solidFill>
                  <a:schemeClr val="tx2"/>
                </a:solidFill>
                <a:latin typeface="+mj-lt"/>
              </a:defRPr>
            </a:lvl1pPr>
          </a:lstStyle>
          <a:p>
            <a:pPr lvl="0"/>
            <a:r>
              <a:rPr lang="en-US"/>
              <a:t>Subhead here</a:t>
            </a:r>
          </a:p>
        </p:txBody>
      </p:sp>
      <p:sp>
        <p:nvSpPr>
          <p:cNvPr id="5" name="Text Placeholder 15">
            <a:extLst>
              <a:ext uri="{FF2B5EF4-FFF2-40B4-BE49-F238E27FC236}">
                <a16:creationId xmlns:a16="http://schemas.microsoft.com/office/drawing/2014/main" id="{2D72E4B2-B876-2B89-2780-9C08838EEDC8}"/>
              </a:ext>
            </a:extLst>
          </p:cNvPr>
          <p:cNvSpPr>
            <a:spLocks noGrp="1"/>
          </p:cNvSpPr>
          <p:nvPr>
            <p:ph type="body" sz="quarter" idx="29"/>
          </p:nvPr>
        </p:nvSpPr>
        <p:spPr>
          <a:xfrm>
            <a:off x="457200" y="2146300"/>
            <a:ext cx="5480050" cy="38516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5">
            <a:extLst>
              <a:ext uri="{FF2B5EF4-FFF2-40B4-BE49-F238E27FC236}">
                <a16:creationId xmlns:a16="http://schemas.microsoft.com/office/drawing/2014/main" id="{CC2B3114-987F-43ED-4A96-CFDA03A65406}"/>
              </a:ext>
            </a:extLst>
          </p:cNvPr>
          <p:cNvSpPr>
            <a:spLocks noGrp="1"/>
          </p:cNvSpPr>
          <p:nvPr>
            <p:ph type="body" sz="quarter" idx="30"/>
          </p:nvPr>
        </p:nvSpPr>
        <p:spPr>
          <a:xfrm>
            <a:off x="6254750" y="2146300"/>
            <a:ext cx="5480050" cy="38516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5240459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4_large headline_3c_eyebrow">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8E62384-77E5-FEB8-4B00-DA357C59A533}"/>
              </a:ext>
            </a:extLst>
          </p:cNvPr>
          <p:cNvSpPr>
            <a:spLocks noGrp="1"/>
          </p:cNvSpPr>
          <p:nvPr>
            <p:ph type="body" sz="quarter" idx="12" hasCustomPrompt="1"/>
          </p:nvPr>
        </p:nvSpPr>
        <p:spPr>
          <a:xfrm>
            <a:off x="457200" y="310616"/>
            <a:ext cx="5683250" cy="230832"/>
          </a:xfrm>
          <a:prstGeom prst="rect">
            <a:avLst/>
          </a:prstGeom>
        </p:spPr>
        <p:txBody>
          <a:bodyPr>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6" name="Title 5">
            <a:extLst>
              <a:ext uri="{FF2B5EF4-FFF2-40B4-BE49-F238E27FC236}">
                <a16:creationId xmlns:a16="http://schemas.microsoft.com/office/drawing/2014/main" id="{B9DA1A8D-89FB-CB99-BE8C-738A378F8249}"/>
              </a:ext>
            </a:extLst>
          </p:cNvPr>
          <p:cNvSpPr>
            <a:spLocks noGrp="1"/>
          </p:cNvSpPr>
          <p:nvPr>
            <p:ph type="title" hasCustomPrompt="1"/>
          </p:nvPr>
        </p:nvSpPr>
        <p:spPr>
          <a:xfrm>
            <a:off x="473869" y="685518"/>
            <a:ext cx="11150600" cy="553998"/>
          </a:xfrm>
          <a:prstGeom prst="rect">
            <a:avLst/>
          </a:prstGeom>
        </p:spPr>
        <p:txBody>
          <a:bodyPr wrap="square">
            <a:spAutoFit/>
          </a:bodyPr>
          <a:lstStyle>
            <a:lvl1pPr>
              <a:defRPr sz="4000" spc="0" baseline="0">
                <a:solidFill>
                  <a:schemeClr val="accent2"/>
                </a:solidFill>
              </a:defRPr>
            </a:lvl1pPr>
          </a:lstStyle>
          <a:p>
            <a:r>
              <a:rPr lang="en-US" noProof="0"/>
              <a:t>Large headline example</a:t>
            </a:r>
          </a:p>
        </p:txBody>
      </p:sp>
      <p:sp>
        <p:nvSpPr>
          <p:cNvPr id="7" name="Text Placeholder 6">
            <a:extLst>
              <a:ext uri="{FF2B5EF4-FFF2-40B4-BE49-F238E27FC236}">
                <a16:creationId xmlns:a16="http://schemas.microsoft.com/office/drawing/2014/main" id="{6DCE7358-C1FF-DDD9-7B96-9AE0BEEA3541}"/>
              </a:ext>
            </a:extLst>
          </p:cNvPr>
          <p:cNvSpPr>
            <a:spLocks noGrp="1"/>
          </p:cNvSpPr>
          <p:nvPr>
            <p:ph type="body" sz="quarter" idx="32" hasCustomPrompt="1"/>
          </p:nvPr>
        </p:nvSpPr>
        <p:spPr>
          <a:xfrm>
            <a:off x="473869" y="1474627"/>
            <a:ext cx="11196637" cy="436562"/>
          </a:xfrm>
          <a:prstGeom prst="rect">
            <a:avLst/>
          </a:prstGeom>
        </p:spPr>
        <p:txBody>
          <a:bodyPr anchor="ctr"/>
          <a:lstStyle>
            <a:lvl1pPr>
              <a:defRPr sz="2000" b="0" i="0">
                <a:solidFill>
                  <a:schemeClr val="tx2"/>
                </a:solidFill>
                <a:latin typeface="+mj-lt"/>
              </a:defRPr>
            </a:lvl1pPr>
          </a:lstStyle>
          <a:p>
            <a:pPr lvl="0"/>
            <a:r>
              <a:rPr lang="en-US"/>
              <a:t>Subhead here</a:t>
            </a:r>
          </a:p>
        </p:txBody>
      </p:sp>
      <p:sp>
        <p:nvSpPr>
          <p:cNvPr id="9" name="Text Placeholder 10">
            <a:extLst>
              <a:ext uri="{FF2B5EF4-FFF2-40B4-BE49-F238E27FC236}">
                <a16:creationId xmlns:a16="http://schemas.microsoft.com/office/drawing/2014/main" id="{C1778C7D-2D85-2C28-32D7-F592464C37B4}"/>
              </a:ext>
            </a:extLst>
          </p:cNvPr>
          <p:cNvSpPr>
            <a:spLocks noGrp="1"/>
          </p:cNvSpPr>
          <p:nvPr>
            <p:ph type="body" sz="quarter" idx="13" hasCustomPrompt="1"/>
          </p:nvPr>
        </p:nvSpPr>
        <p:spPr>
          <a:xfrm>
            <a:off x="482599" y="2146300"/>
            <a:ext cx="2301875" cy="3851668"/>
          </a:xfrm>
          <a:prstGeom prst="rect">
            <a:avLst/>
          </a:prstGeom>
        </p:spPr>
        <p:txBody>
          <a:bodyPr wrap="square">
            <a:noAutofit/>
          </a:bodyPr>
          <a:lstStyle>
            <a:lvl1pPr marL="0" indent="0">
              <a:lnSpc>
                <a:spcPct val="100000"/>
              </a:lnSpc>
              <a:buNone/>
              <a:defRPr sz="1600" b="0">
                <a:latin typeface="+mj-lt"/>
              </a:defRPr>
            </a:lvl1pPr>
          </a:lstStyle>
          <a:p>
            <a:pPr lvl="0"/>
            <a:r>
              <a:rPr lang="en-US" noProof="0"/>
              <a:t>Intro paragraph style – use this for your opening statement.</a:t>
            </a:r>
          </a:p>
        </p:txBody>
      </p:sp>
      <p:sp>
        <p:nvSpPr>
          <p:cNvPr id="11" name="Text Placeholder 15">
            <a:extLst>
              <a:ext uri="{FF2B5EF4-FFF2-40B4-BE49-F238E27FC236}">
                <a16:creationId xmlns:a16="http://schemas.microsoft.com/office/drawing/2014/main" id="{8E3819FF-CA2E-2B86-AC3F-50D5E59ACC31}"/>
              </a:ext>
            </a:extLst>
          </p:cNvPr>
          <p:cNvSpPr>
            <a:spLocks noGrp="1"/>
          </p:cNvSpPr>
          <p:nvPr>
            <p:ph type="body" sz="quarter" idx="29"/>
          </p:nvPr>
        </p:nvSpPr>
        <p:spPr>
          <a:xfrm>
            <a:off x="3013075" y="2146300"/>
            <a:ext cx="4251324" cy="38516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5">
            <a:extLst>
              <a:ext uri="{FF2B5EF4-FFF2-40B4-BE49-F238E27FC236}">
                <a16:creationId xmlns:a16="http://schemas.microsoft.com/office/drawing/2014/main" id="{AF4FDB04-8586-620F-60D7-A1F1C55F37F6}"/>
              </a:ext>
            </a:extLst>
          </p:cNvPr>
          <p:cNvSpPr>
            <a:spLocks noGrp="1"/>
          </p:cNvSpPr>
          <p:nvPr>
            <p:ph type="body" sz="quarter" idx="28"/>
          </p:nvPr>
        </p:nvSpPr>
        <p:spPr>
          <a:xfrm>
            <a:off x="7483477" y="2146300"/>
            <a:ext cx="4251324" cy="38516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8762751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5_large headline_3c">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DA1A8D-89FB-CB99-BE8C-738A378F8249}"/>
              </a:ext>
            </a:extLst>
          </p:cNvPr>
          <p:cNvSpPr>
            <a:spLocks noGrp="1"/>
          </p:cNvSpPr>
          <p:nvPr>
            <p:ph type="title" hasCustomPrompt="1"/>
          </p:nvPr>
        </p:nvSpPr>
        <p:spPr>
          <a:xfrm>
            <a:off x="473869" y="685518"/>
            <a:ext cx="11150600" cy="553998"/>
          </a:xfrm>
          <a:prstGeom prst="rect">
            <a:avLst/>
          </a:prstGeom>
        </p:spPr>
        <p:txBody>
          <a:bodyPr wrap="square">
            <a:spAutoFit/>
          </a:bodyPr>
          <a:lstStyle>
            <a:lvl1pPr>
              <a:defRPr sz="4000" spc="0" baseline="0">
                <a:solidFill>
                  <a:schemeClr val="accent2"/>
                </a:solidFill>
              </a:defRPr>
            </a:lvl1pPr>
          </a:lstStyle>
          <a:p>
            <a:r>
              <a:rPr lang="en-US" noProof="0"/>
              <a:t>Large headline example</a:t>
            </a:r>
          </a:p>
        </p:txBody>
      </p:sp>
      <p:sp>
        <p:nvSpPr>
          <p:cNvPr id="7" name="Text Placeholder 6">
            <a:extLst>
              <a:ext uri="{FF2B5EF4-FFF2-40B4-BE49-F238E27FC236}">
                <a16:creationId xmlns:a16="http://schemas.microsoft.com/office/drawing/2014/main" id="{6DCE7358-C1FF-DDD9-7B96-9AE0BEEA3541}"/>
              </a:ext>
            </a:extLst>
          </p:cNvPr>
          <p:cNvSpPr>
            <a:spLocks noGrp="1"/>
          </p:cNvSpPr>
          <p:nvPr>
            <p:ph type="body" sz="quarter" idx="32" hasCustomPrompt="1"/>
          </p:nvPr>
        </p:nvSpPr>
        <p:spPr>
          <a:xfrm>
            <a:off x="473869" y="1474627"/>
            <a:ext cx="11196637" cy="436562"/>
          </a:xfrm>
          <a:prstGeom prst="rect">
            <a:avLst/>
          </a:prstGeom>
        </p:spPr>
        <p:txBody>
          <a:bodyPr anchor="ctr"/>
          <a:lstStyle>
            <a:lvl1pPr>
              <a:defRPr sz="2000" b="0" i="0">
                <a:solidFill>
                  <a:schemeClr val="tx2"/>
                </a:solidFill>
                <a:latin typeface="+mj-lt"/>
              </a:defRPr>
            </a:lvl1pPr>
          </a:lstStyle>
          <a:p>
            <a:pPr lvl="0"/>
            <a:r>
              <a:rPr lang="en-US"/>
              <a:t>Subhead here</a:t>
            </a:r>
          </a:p>
        </p:txBody>
      </p:sp>
      <p:sp>
        <p:nvSpPr>
          <p:cNvPr id="9" name="Text Placeholder 10">
            <a:extLst>
              <a:ext uri="{FF2B5EF4-FFF2-40B4-BE49-F238E27FC236}">
                <a16:creationId xmlns:a16="http://schemas.microsoft.com/office/drawing/2014/main" id="{C1778C7D-2D85-2C28-32D7-F592464C37B4}"/>
              </a:ext>
            </a:extLst>
          </p:cNvPr>
          <p:cNvSpPr>
            <a:spLocks noGrp="1"/>
          </p:cNvSpPr>
          <p:nvPr>
            <p:ph type="body" sz="quarter" idx="13" hasCustomPrompt="1"/>
          </p:nvPr>
        </p:nvSpPr>
        <p:spPr>
          <a:xfrm>
            <a:off x="482599" y="2146300"/>
            <a:ext cx="2301875" cy="3851668"/>
          </a:xfrm>
          <a:prstGeom prst="rect">
            <a:avLst/>
          </a:prstGeom>
        </p:spPr>
        <p:txBody>
          <a:bodyPr wrap="square">
            <a:noAutofit/>
          </a:bodyPr>
          <a:lstStyle>
            <a:lvl1pPr marL="0" indent="0">
              <a:lnSpc>
                <a:spcPct val="100000"/>
              </a:lnSpc>
              <a:buNone/>
              <a:defRPr sz="1600" b="0">
                <a:latin typeface="+mj-lt"/>
              </a:defRPr>
            </a:lvl1pPr>
          </a:lstStyle>
          <a:p>
            <a:pPr lvl="0"/>
            <a:r>
              <a:rPr lang="en-US" noProof="0"/>
              <a:t>Intro paragraph style – use this for your opening statement.</a:t>
            </a:r>
          </a:p>
        </p:txBody>
      </p:sp>
      <p:sp>
        <p:nvSpPr>
          <p:cNvPr id="11" name="Text Placeholder 15">
            <a:extLst>
              <a:ext uri="{FF2B5EF4-FFF2-40B4-BE49-F238E27FC236}">
                <a16:creationId xmlns:a16="http://schemas.microsoft.com/office/drawing/2014/main" id="{8E3819FF-CA2E-2B86-AC3F-50D5E59ACC31}"/>
              </a:ext>
            </a:extLst>
          </p:cNvPr>
          <p:cNvSpPr>
            <a:spLocks noGrp="1"/>
          </p:cNvSpPr>
          <p:nvPr>
            <p:ph type="body" sz="quarter" idx="29"/>
          </p:nvPr>
        </p:nvSpPr>
        <p:spPr>
          <a:xfrm>
            <a:off x="3013075" y="2146300"/>
            <a:ext cx="4251324" cy="38516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5">
            <a:extLst>
              <a:ext uri="{FF2B5EF4-FFF2-40B4-BE49-F238E27FC236}">
                <a16:creationId xmlns:a16="http://schemas.microsoft.com/office/drawing/2014/main" id="{AF4FDB04-8586-620F-60D7-A1F1C55F37F6}"/>
              </a:ext>
            </a:extLst>
          </p:cNvPr>
          <p:cNvSpPr>
            <a:spLocks noGrp="1"/>
          </p:cNvSpPr>
          <p:nvPr>
            <p:ph type="body" sz="quarter" idx="28"/>
          </p:nvPr>
        </p:nvSpPr>
        <p:spPr>
          <a:xfrm>
            <a:off x="7483477" y="2146300"/>
            <a:ext cx="4251324" cy="38516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466841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divider_amber">
    <p:bg>
      <p:bgPr>
        <a:solidFill>
          <a:schemeClr val="bg2"/>
        </a:solidFill>
        <a:effectLst/>
      </p:bgPr>
    </p:bg>
    <p:spTree>
      <p:nvGrpSpPr>
        <p:cNvPr id="1" name=""/>
        <p:cNvGrpSpPr/>
        <p:nvPr/>
      </p:nvGrpSpPr>
      <p:grpSpPr>
        <a:xfrm>
          <a:off x="0" y="0"/>
          <a:ext cx="0" cy="0"/>
          <a:chOff x="0" y="0"/>
          <a:chExt cx="0" cy="0"/>
        </a:xfrm>
      </p:grpSpPr>
      <p:pic>
        <p:nvPicPr>
          <p:cNvPr id="2" name="Radial Waypoint">
            <a:extLst>
              <a:ext uri="{FF2B5EF4-FFF2-40B4-BE49-F238E27FC236}">
                <a16:creationId xmlns:a16="http://schemas.microsoft.com/office/drawing/2014/main" id="{BFD9086C-FF5C-C097-2E51-3629927B0F4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itle Placeholder 7">
            <a:extLst>
              <a:ext uri="{FF2B5EF4-FFF2-40B4-BE49-F238E27FC236}">
                <a16:creationId xmlns:a16="http://schemas.microsoft.com/office/drawing/2014/main" id="{FBD9A105-7E89-EF99-7FD7-066974BABDA4}"/>
              </a:ext>
            </a:extLst>
          </p:cNvPr>
          <p:cNvSpPr>
            <a:spLocks noGrp="1"/>
          </p:cNvSpPr>
          <p:nvPr>
            <p:ph type="title" hasCustomPrompt="1"/>
          </p:nvPr>
        </p:nvSpPr>
        <p:spPr>
          <a:xfrm>
            <a:off x="5570537" y="3154234"/>
            <a:ext cx="4884737" cy="2529923"/>
          </a:xfrm>
          <a:prstGeom prst="rect">
            <a:avLst/>
          </a:prstGeom>
        </p:spPr>
        <p:txBody>
          <a:bodyPr wrap="square">
            <a:spAutoFit/>
          </a:bodyPr>
          <a:lstStyle>
            <a:lvl1pPr algn="l">
              <a:defRPr sz="8800">
                <a:solidFill>
                  <a:schemeClr val="accent2"/>
                </a:solidFill>
              </a:defRPr>
            </a:lvl1pPr>
          </a:lstStyle>
          <a:p>
            <a:r>
              <a:rPr lang="en-US" noProof="0"/>
              <a:t>Section divider</a:t>
            </a:r>
          </a:p>
        </p:txBody>
      </p:sp>
      <p:pic>
        <p:nvPicPr>
          <p:cNvPr id="13" name="Thomson Reuters Logo">
            <a:extLst>
              <a:ext uri="{FF2B5EF4-FFF2-40B4-BE49-F238E27FC236}">
                <a16:creationId xmlns:a16="http://schemas.microsoft.com/office/drawing/2014/main" id="{758A87BD-822D-6E45-904B-8A3CEE276B30}"/>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5275" y="6188978"/>
            <a:ext cx="1277938" cy="423644"/>
          </a:xfrm>
          <a:prstGeom prst="rect">
            <a:avLst/>
          </a:prstGeom>
        </p:spPr>
      </p:pic>
    </p:spTree>
    <p:extLst>
      <p:ext uri="{BB962C8B-B14F-4D97-AF65-F5344CB8AC3E}">
        <p14:creationId xmlns:p14="http://schemas.microsoft.com/office/powerpoint/2010/main" val="42618759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6_large headline_1c_photo_eyebrow">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8E62384-77E5-FEB8-4B00-DA357C59A533}"/>
              </a:ext>
            </a:extLst>
          </p:cNvPr>
          <p:cNvSpPr>
            <a:spLocks noGrp="1"/>
          </p:cNvSpPr>
          <p:nvPr>
            <p:ph type="body" sz="quarter" idx="12" hasCustomPrompt="1"/>
          </p:nvPr>
        </p:nvSpPr>
        <p:spPr>
          <a:xfrm>
            <a:off x="457200" y="310616"/>
            <a:ext cx="5683250" cy="230832"/>
          </a:xfrm>
          <a:prstGeom prst="rect">
            <a:avLst/>
          </a:prstGeom>
        </p:spPr>
        <p:txBody>
          <a:bodyPr>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12" name="Title 5">
            <a:extLst>
              <a:ext uri="{FF2B5EF4-FFF2-40B4-BE49-F238E27FC236}">
                <a16:creationId xmlns:a16="http://schemas.microsoft.com/office/drawing/2014/main" id="{749F0F4D-3317-7D97-8CE0-1E2B871FFE7B}"/>
              </a:ext>
            </a:extLst>
          </p:cNvPr>
          <p:cNvSpPr>
            <a:spLocks noGrp="1"/>
          </p:cNvSpPr>
          <p:nvPr>
            <p:ph type="title" hasCustomPrompt="1"/>
          </p:nvPr>
        </p:nvSpPr>
        <p:spPr>
          <a:xfrm>
            <a:off x="473869" y="639352"/>
            <a:ext cx="6146006" cy="646331"/>
          </a:xfrm>
          <a:prstGeom prst="rect">
            <a:avLst/>
          </a:prstGeom>
        </p:spPr>
        <p:txBody>
          <a:bodyPr wrap="square">
            <a:spAutoFit/>
          </a:bodyPr>
          <a:lstStyle>
            <a:lvl1pPr>
              <a:defRPr sz="4000" spc="0" baseline="0">
                <a:solidFill>
                  <a:schemeClr val="accent2"/>
                </a:solidFill>
              </a:defRPr>
            </a:lvl1pPr>
          </a:lstStyle>
          <a:p>
            <a:r>
              <a:rPr lang="en-US" noProof="0"/>
              <a:t>Large headline example</a:t>
            </a:r>
          </a:p>
        </p:txBody>
      </p:sp>
      <p:sp>
        <p:nvSpPr>
          <p:cNvPr id="11" name="Text Placeholder 15">
            <a:extLst>
              <a:ext uri="{FF2B5EF4-FFF2-40B4-BE49-F238E27FC236}">
                <a16:creationId xmlns:a16="http://schemas.microsoft.com/office/drawing/2014/main" id="{8E3819FF-CA2E-2B86-AC3F-50D5E59ACC31}"/>
              </a:ext>
            </a:extLst>
          </p:cNvPr>
          <p:cNvSpPr>
            <a:spLocks noGrp="1"/>
          </p:cNvSpPr>
          <p:nvPr>
            <p:ph type="body" sz="quarter" idx="29"/>
          </p:nvPr>
        </p:nvSpPr>
        <p:spPr>
          <a:xfrm>
            <a:off x="457199" y="1689100"/>
            <a:ext cx="6162675" cy="4308868"/>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3">
            <a:extLst>
              <a:ext uri="{FF2B5EF4-FFF2-40B4-BE49-F238E27FC236}">
                <a16:creationId xmlns:a16="http://schemas.microsoft.com/office/drawing/2014/main" id="{741C1BF9-7EA1-2A7D-9965-499A3E52D9A4}"/>
              </a:ext>
              <a:ext uri="{C183D7F6-B498-43B3-948B-1728B52AA6E4}">
                <adec:decorative xmlns:adec="http://schemas.microsoft.com/office/drawing/2017/decorative" val="1"/>
              </a:ext>
            </a:extLst>
          </p:cNvPr>
          <p:cNvSpPr>
            <a:spLocks noGrp="1"/>
          </p:cNvSpPr>
          <p:nvPr>
            <p:ph type="pic" sz="quarter" idx="24" hasCustomPrompt="1"/>
          </p:nvPr>
        </p:nvSpPr>
        <p:spPr>
          <a:xfrm>
            <a:off x="6848474" y="725500"/>
            <a:ext cx="4886325" cy="5258279"/>
          </a:xfrm>
          <a:prstGeom prst="rect">
            <a:avLst/>
          </a:prstGeom>
          <a:solidFill>
            <a:schemeClr val="bg2"/>
          </a:solidFill>
        </p:spPr>
        <p:txBody>
          <a:bodyPr anchor="b"/>
          <a:lstStyle>
            <a:lvl1pPr marL="0" indent="0" algn="r">
              <a:buNone/>
              <a:defRPr b="0" i="0">
                <a:latin typeface="Clario" panose="020B0503030300000000" pitchFamily="34" charset="0"/>
              </a:defRPr>
            </a:lvl1pPr>
          </a:lstStyle>
          <a:p>
            <a:r>
              <a:rPr lang="en-US"/>
              <a:t>Drop photo here</a:t>
            </a:r>
          </a:p>
        </p:txBody>
      </p:sp>
      <p:sp>
        <p:nvSpPr>
          <p:cNvPr id="8" name="Text Placeholder 5">
            <a:extLst>
              <a:ext uri="{FF2B5EF4-FFF2-40B4-BE49-F238E27FC236}">
                <a16:creationId xmlns:a16="http://schemas.microsoft.com/office/drawing/2014/main" id="{4FFE5DB2-ED9C-6C74-CB50-8FB5D336C526}"/>
              </a:ext>
              <a:ext uri="{C183D7F6-B498-43B3-948B-1728B52AA6E4}">
                <adec:decorative xmlns:adec="http://schemas.microsoft.com/office/drawing/2017/decorative" val="1"/>
              </a:ext>
            </a:extLst>
          </p:cNvPr>
          <p:cNvSpPr>
            <a:spLocks noGrp="1"/>
          </p:cNvSpPr>
          <p:nvPr>
            <p:ph type="body" sz="quarter" idx="16" hasCustomPrompt="1"/>
          </p:nvPr>
        </p:nvSpPr>
        <p:spPr>
          <a:xfrm>
            <a:off x="9105900" y="469900"/>
            <a:ext cx="2628900" cy="255600"/>
          </a:xfrm>
          <a:prstGeom prst="rect">
            <a:avLst/>
          </a:prstGeom>
        </p:spPr>
        <p:txBody>
          <a:bodyPr lIns="0" tIns="0" rIns="0" bIns="72000" anchor="b" anchorCtr="0"/>
          <a:lstStyle>
            <a:lvl1pPr marL="0" indent="0" algn="r">
              <a:lnSpc>
                <a:spcPct val="100000"/>
              </a:lnSpc>
              <a:buNone/>
              <a:defRPr sz="600" b="0" i="0">
                <a:solidFill>
                  <a:schemeClr val="tx1"/>
                </a:solidFill>
                <a:latin typeface="Clario" panose="020B0503030300000000" pitchFamily="34" charset="0"/>
              </a:defRPr>
            </a:lvl1pPr>
            <a:lvl2pPr marL="457200" indent="0" algn="r">
              <a:buNone/>
              <a:defRPr sz="1200">
                <a:solidFill>
                  <a:schemeClr val="bg1"/>
                </a:solidFill>
              </a:defRPr>
            </a:lvl2pPr>
            <a:lvl3pPr marL="914400" indent="0" algn="r">
              <a:buNone/>
              <a:defRPr sz="1200">
                <a:solidFill>
                  <a:schemeClr val="bg1"/>
                </a:solidFill>
              </a:defRPr>
            </a:lvl3pPr>
            <a:lvl4pPr marL="1371600" indent="0" algn="r">
              <a:buNone/>
              <a:defRPr sz="1200">
                <a:solidFill>
                  <a:schemeClr val="bg1"/>
                </a:solidFill>
              </a:defRPr>
            </a:lvl4pPr>
            <a:lvl5pPr marL="1828800" indent="0" algn="r">
              <a:buNone/>
              <a:defRPr sz="1200">
                <a:solidFill>
                  <a:schemeClr val="bg1"/>
                </a:solidFill>
              </a:defRPr>
            </a:lvl5pPr>
          </a:lstStyle>
          <a:p>
            <a:pPr lvl="0"/>
            <a:r>
              <a:rPr lang="en-US" noProof="0"/>
              <a:t>PHOTO CREDIT HERE</a:t>
            </a:r>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Tree>
    <p:extLst>
      <p:ext uri="{BB962C8B-B14F-4D97-AF65-F5344CB8AC3E}">
        <p14:creationId xmlns:p14="http://schemas.microsoft.com/office/powerpoint/2010/main" val="20971827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7_alternative_Layout_3c_eyebrow">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4FE2A-0D11-995E-1207-5E08CF9BC553}"/>
              </a:ext>
              <a:ext uri="{C183D7F6-B498-43B3-948B-1728B52AA6E4}">
                <adec:decorative xmlns:adec="http://schemas.microsoft.com/office/drawing/2017/decorative" val="1"/>
              </a:ext>
            </a:extLst>
          </p:cNvPr>
          <p:cNvSpPr/>
          <p:nvPr userDrawn="1"/>
        </p:nvSpPr>
        <p:spPr>
          <a:xfrm>
            <a:off x="0" y="-1"/>
            <a:ext cx="43053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Clario" panose="020B0503030300000000" pitchFamily="34" charset="0"/>
            </a:endParaRPr>
          </a:p>
        </p:txBody>
      </p:sp>
      <p:sp>
        <p:nvSpPr>
          <p:cNvPr id="2" name="Text Placeholder 4">
            <a:extLst>
              <a:ext uri="{FF2B5EF4-FFF2-40B4-BE49-F238E27FC236}">
                <a16:creationId xmlns:a16="http://schemas.microsoft.com/office/drawing/2014/main" id="{78E62384-77E5-FEB8-4B00-DA357C59A533}"/>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15" name="Text Placeholder 10">
            <a:extLst>
              <a:ext uri="{FF2B5EF4-FFF2-40B4-BE49-F238E27FC236}">
                <a16:creationId xmlns:a16="http://schemas.microsoft.com/office/drawing/2014/main" id="{A7F2CF02-C07C-5A4F-C8EF-143B530818CF}"/>
              </a:ext>
            </a:extLst>
          </p:cNvPr>
          <p:cNvSpPr>
            <a:spLocks noGrp="1"/>
          </p:cNvSpPr>
          <p:nvPr>
            <p:ph type="body" sz="quarter" idx="13" hasCustomPrompt="1"/>
          </p:nvPr>
        </p:nvSpPr>
        <p:spPr>
          <a:xfrm>
            <a:off x="482599" y="2514796"/>
            <a:ext cx="3581401" cy="3483172"/>
          </a:xfrm>
          <a:prstGeom prst="rect">
            <a:avLst/>
          </a:prstGeom>
        </p:spPr>
        <p:txBody>
          <a:bodyPr wrap="square">
            <a:noAutofit/>
          </a:bodyPr>
          <a:lstStyle>
            <a:lvl1pPr marL="0" indent="0">
              <a:lnSpc>
                <a:spcPct val="100000"/>
              </a:lnSpc>
              <a:buNone/>
              <a:defRPr sz="1600" b="0">
                <a:latin typeface="+mj-lt"/>
              </a:defRPr>
            </a:lvl1pPr>
          </a:lstStyle>
          <a:p>
            <a:pPr lvl="0"/>
            <a:r>
              <a:rPr lang="en-US" noProof="0"/>
              <a:t>Intro paragraph style – use this for your opening statement.</a:t>
            </a:r>
          </a:p>
        </p:txBody>
      </p:sp>
      <p:sp>
        <p:nvSpPr>
          <p:cNvPr id="11" name="Text Placeholder 15">
            <a:extLst>
              <a:ext uri="{FF2B5EF4-FFF2-40B4-BE49-F238E27FC236}">
                <a16:creationId xmlns:a16="http://schemas.microsoft.com/office/drawing/2014/main" id="{8E3819FF-CA2E-2B86-AC3F-50D5E59ACC31}"/>
              </a:ext>
            </a:extLst>
          </p:cNvPr>
          <p:cNvSpPr>
            <a:spLocks noGrp="1"/>
          </p:cNvSpPr>
          <p:nvPr>
            <p:ph type="body" sz="quarter" idx="29"/>
          </p:nvPr>
        </p:nvSpPr>
        <p:spPr>
          <a:xfrm>
            <a:off x="4606576" y="945303"/>
            <a:ext cx="3442832" cy="5099784"/>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5">
            <a:extLst>
              <a:ext uri="{FF2B5EF4-FFF2-40B4-BE49-F238E27FC236}">
                <a16:creationId xmlns:a16="http://schemas.microsoft.com/office/drawing/2014/main" id="{B3139C2F-C1D4-3891-256D-1B462281AB96}"/>
              </a:ext>
            </a:extLst>
          </p:cNvPr>
          <p:cNvSpPr>
            <a:spLocks noGrp="1"/>
          </p:cNvSpPr>
          <p:nvPr>
            <p:ph type="body" sz="quarter" idx="30"/>
          </p:nvPr>
        </p:nvSpPr>
        <p:spPr>
          <a:xfrm>
            <a:off x="8278008" y="941788"/>
            <a:ext cx="3442832" cy="5099784"/>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4E80D9CA-9BD8-4697-8A31-DB54706A8501}"/>
              </a:ext>
              <a:ext uri="{C183D7F6-B498-43B3-948B-1728B52AA6E4}">
                <adec:decorative xmlns:adec="http://schemas.microsoft.com/office/drawing/2017/decorative" val="1"/>
              </a:ext>
            </a:extLst>
          </p:cNvPr>
          <p:cNvGrpSpPr/>
          <p:nvPr userDrawn="1"/>
        </p:nvGrpSpPr>
        <p:grpSpPr>
          <a:xfrm>
            <a:off x="0" y="6820206"/>
            <a:ext cx="12192000" cy="0"/>
            <a:chOff x="0" y="6820206"/>
            <a:chExt cx="12192000" cy="0"/>
          </a:xfrm>
        </p:grpSpPr>
        <p:cxnSp>
          <p:nvCxnSpPr>
            <p:cNvPr id="6" name="Straight Connector 5">
              <a:extLst>
                <a:ext uri="{FF2B5EF4-FFF2-40B4-BE49-F238E27FC236}">
                  <a16:creationId xmlns:a16="http://schemas.microsoft.com/office/drawing/2014/main" id="{817C76E1-B339-3E64-1F36-C84E70E4DB9B}"/>
                </a:ext>
                <a:ext uri="{C183D7F6-B498-43B3-948B-1728B52AA6E4}">
                  <adec:decorative xmlns:adec="http://schemas.microsoft.com/office/drawing/2017/decorative" val="1"/>
                </a:ext>
              </a:extLst>
            </p:cNvPr>
            <p:cNvCxnSpPr>
              <a:cxnSpLocks/>
            </p:cNvCxnSpPr>
            <p:nvPr userDrawn="1"/>
          </p:nvCxnSpPr>
          <p:spPr>
            <a:xfrm>
              <a:off x="0" y="6820206"/>
              <a:ext cx="9969500"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5927A72-C6B0-ED86-8CC2-43EEDE6EF886}"/>
                </a:ext>
                <a:ext uri="{C183D7F6-B498-43B3-948B-1728B52AA6E4}">
                  <adec:decorative xmlns:adec="http://schemas.microsoft.com/office/drawing/2017/decorative" val="1"/>
                </a:ext>
              </a:extLst>
            </p:cNvPr>
            <p:cNvCxnSpPr>
              <a:cxnSpLocks/>
            </p:cNvCxnSpPr>
            <p:nvPr userDrawn="1"/>
          </p:nvCxnSpPr>
          <p:spPr>
            <a:xfrm>
              <a:off x="9969500" y="6820206"/>
              <a:ext cx="222250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
        <p:nvSpPr>
          <p:cNvPr id="10" name="Title 9">
            <a:extLst>
              <a:ext uri="{FF2B5EF4-FFF2-40B4-BE49-F238E27FC236}">
                <a16:creationId xmlns:a16="http://schemas.microsoft.com/office/drawing/2014/main" id="{7D0B43FE-1097-C466-E77F-C00B591C2F00}"/>
              </a:ext>
            </a:extLst>
          </p:cNvPr>
          <p:cNvSpPr>
            <a:spLocks noGrp="1"/>
          </p:cNvSpPr>
          <p:nvPr>
            <p:ph type="title" hasCustomPrompt="1"/>
          </p:nvPr>
        </p:nvSpPr>
        <p:spPr>
          <a:xfrm>
            <a:off x="482599" y="852063"/>
            <a:ext cx="3581401" cy="1492039"/>
          </a:xfrm>
        </p:spPr>
        <p:txBody>
          <a:bodyPr>
            <a:noAutofit/>
          </a:bodyPr>
          <a:lstStyle>
            <a:lvl1pPr>
              <a:defRPr sz="4000"/>
            </a:lvl1pPr>
          </a:lstStyle>
          <a:p>
            <a:r>
              <a:rPr lang="en-US" sz="4400"/>
              <a:t>Alternative layout</a:t>
            </a:r>
            <a:br>
              <a:rPr lang="en-US" sz="4400"/>
            </a:br>
            <a:r>
              <a:rPr lang="en-US" sz="4400"/>
              <a:t>example</a:t>
            </a:r>
          </a:p>
        </p:txBody>
      </p:sp>
    </p:spTree>
    <p:extLst>
      <p:ext uri="{BB962C8B-B14F-4D97-AF65-F5344CB8AC3E}">
        <p14:creationId xmlns:p14="http://schemas.microsoft.com/office/powerpoint/2010/main" val="369467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8_bold_statement_gold">
    <p:bg>
      <p:bgPr>
        <a:solidFill>
          <a:srgbClr val="FCF2DA"/>
        </a:solidFill>
        <a:effectLst/>
      </p:bgPr>
    </p:bg>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EDF3E6D7-2CD9-EBEA-C4ED-3263E2E05FEB}"/>
              </a:ext>
            </a:extLst>
          </p:cNvPr>
          <p:cNvSpPr>
            <a:spLocks noGrp="1"/>
          </p:cNvSpPr>
          <p:nvPr>
            <p:ph type="title" hasCustomPrompt="1"/>
          </p:nvPr>
        </p:nvSpPr>
        <p:spPr>
          <a:xfrm>
            <a:off x="1254124" y="1800000"/>
            <a:ext cx="9683751" cy="2492990"/>
          </a:xfrm>
          <a:prstGeom prst="rect">
            <a:avLst/>
          </a:prstGeom>
        </p:spPr>
        <p:txBody>
          <a:bodyPr wrap="square" anchor="b" anchorCtr="0">
            <a:spAutoFit/>
          </a:bodyPr>
          <a:lstStyle>
            <a:lvl1pPr algn="ctr">
              <a:defRPr sz="6000" spc="0" baseline="0">
                <a:solidFill>
                  <a:schemeClr val="accent2"/>
                </a:solidFill>
              </a:defRPr>
            </a:lvl1pPr>
          </a:lstStyle>
          <a:p>
            <a:r>
              <a:rPr lang="en-US" noProof="0"/>
              <a:t>Centered statement </a:t>
            </a:r>
            <a:br>
              <a:rPr lang="en-US" noProof="0"/>
            </a:br>
            <a:r>
              <a:rPr lang="en-US" noProof="0"/>
              <a:t>or quote in large font </a:t>
            </a:r>
            <a:br>
              <a:rPr lang="en-US" noProof="0"/>
            </a:br>
            <a:r>
              <a:rPr lang="en-US" noProof="0"/>
              <a:t>would go here</a:t>
            </a:r>
          </a:p>
        </p:txBody>
      </p:sp>
      <p:cxnSp>
        <p:nvCxnSpPr>
          <p:cNvPr id="6" name="Straight Connector 5">
            <a:extLst>
              <a:ext uri="{FF2B5EF4-FFF2-40B4-BE49-F238E27FC236}">
                <a16:creationId xmlns:a16="http://schemas.microsoft.com/office/drawing/2014/main" id="{0C023931-F3A4-05D3-C3AB-A94393130AE5}"/>
              </a:ext>
              <a:ext uri="{C183D7F6-B498-43B3-948B-1728B52AA6E4}">
                <adec:decorative xmlns:adec="http://schemas.microsoft.com/office/drawing/2017/decorative" val="1"/>
              </a:ext>
            </a:extLst>
          </p:cNvPr>
          <p:cNvCxnSpPr>
            <a:cxnSpLocks/>
          </p:cNvCxnSpPr>
          <p:nvPr userDrawn="1"/>
        </p:nvCxnSpPr>
        <p:spPr>
          <a:xfrm>
            <a:off x="5666095" y="4590000"/>
            <a:ext cx="859810"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C37FA34D-0648-3E84-2329-D10B7850D878}"/>
              </a:ext>
            </a:extLst>
          </p:cNvPr>
          <p:cNvSpPr>
            <a:spLocks noGrp="1"/>
          </p:cNvSpPr>
          <p:nvPr>
            <p:ph type="body" sz="quarter" idx="12" hasCustomPrompt="1"/>
          </p:nvPr>
        </p:nvSpPr>
        <p:spPr>
          <a:xfrm>
            <a:off x="4308475" y="4950000"/>
            <a:ext cx="3575050" cy="454025"/>
          </a:xfrm>
          <a:prstGeom prst="rect">
            <a:avLst/>
          </a:prstGeom>
        </p:spPr>
        <p:txBody>
          <a:bodyPr>
            <a:normAutofit/>
          </a:bodyPr>
          <a:lstStyle>
            <a:lvl1pPr marL="0" indent="0" algn="ctr">
              <a:buNone/>
              <a:defRPr sz="1000" b="0" i="0" cap="all" spc="300" baseline="0">
                <a:latin typeface="+mn-lt"/>
              </a:defRPr>
            </a:lvl1pPr>
          </a:lstStyle>
          <a:p>
            <a:pPr lvl="0"/>
            <a:r>
              <a:rPr lang="en-US" noProof="0"/>
              <a:t>Person attributed</a:t>
            </a:r>
          </a:p>
        </p:txBody>
      </p:sp>
      <p:sp>
        <p:nvSpPr>
          <p:cNvPr id="4" name="Slide Number Placeholder 3">
            <a:extLst>
              <a:ext uri="{FF2B5EF4-FFF2-40B4-BE49-F238E27FC236}">
                <a16:creationId xmlns:a16="http://schemas.microsoft.com/office/drawing/2014/main" id="{6BD24B9A-4C4F-C17C-96AB-D8C26E00BC38}"/>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93562FB2-5772-BB33-66A1-1B096AEB9F81}"/>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2603709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9_bold_statement_amber">
    <p:bg>
      <p:bgPr>
        <a:solidFill>
          <a:srgbClr val="F8EADD"/>
        </a:solidFill>
        <a:effectLst/>
      </p:bgPr>
    </p:bg>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EDF3E6D7-2CD9-EBEA-C4ED-3263E2E05FEB}"/>
              </a:ext>
            </a:extLst>
          </p:cNvPr>
          <p:cNvSpPr>
            <a:spLocks noGrp="1"/>
          </p:cNvSpPr>
          <p:nvPr>
            <p:ph type="title" hasCustomPrompt="1"/>
          </p:nvPr>
        </p:nvSpPr>
        <p:spPr>
          <a:xfrm>
            <a:off x="1254124" y="1800000"/>
            <a:ext cx="9683751" cy="2492990"/>
          </a:xfrm>
          <a:prstGeom prst="rect">
            <a:avLst/>
          </a:prstGeom>
        </p:spPr>
        <p:txBody>
          <a:bodyPr wrap="square" anchor="b" anchorCtr="0">
            <a:spAutoFit/>
          </a:bodyPr>
          <a:lstStyle>
            <a:lvl1pPr algn="ctr">
              <a:defRPr sz="6000" spc="0" baseline="0">
                <a:solidFill>
                  <a:schemeClr val="accent2"/>
                </a:solidFill>
              </a:defRPr>
            </a:lvl1pPr>
          </a:lstStyle>
          <a:p>
            <a:r>
              <a:rPr lang="en-US" noProof="0"/>
              <a:t>Centered statement </a:t>
            </a:r>
            <a:br>
              <a:rPr lang="en-US" noProof="0"/>
            </a:br>
            <a:r>
              <a:rPr lang="en-US" noProof="0"/>
              <a:t>or quote in large font </a:t>
            </a:r>
            <a:br>
              <a:rPr lang="en-US" noProof="0"/>
            </a:br>
            <a:r>
              <a:rPr lang="en-US" noProof="0"/>
              <a:t>would go here</a:t>
            </a:r>
          </a:p>
        </p:txBody>
      </p:sp>
      <p:cxnSp>
        <p:nvCxnSpPr>
          <p:cNvPr id="6" name="Straight Connector 5">
            <a:extLst>
              <a:ext uri="{FF2B5EF4-FFF2-40B4-BE49-F238E27FC236}">
                <a16:creationId xmlns:a16="http://schemas.microsoft.com/office/drawing/2014/main" id="{0C023931-F3A4-05D3-C3AB-A94393130AE5}"/>
              </a:ext>
              <a:ext uri="{C183D7F6-B498-43B3-948B-1728B52AA6E4}">
                <adec:decorative xmlns:adec="http://schemas.microsoft.com/office/drawing/2017/decorative" val="1"/>
              </a:ext>
            </a:extLst>
          </p:cNvPr>
          <p:cNvCxnSpPr>
            <a:cxnSpLocks/>
          </p:cNvCxnSpPr>
          <p:nvPr userDrawn="1"/>
        </p:nvCxnSpPr>
        <p:spPr>
          <a:xfrm>
            <a:off x="5666095" y="4590000"/>
            <a:ext cx="859810"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C37FA34D-0648-3E84-2329-D10B7850D878}"/>
              </a:ext>
            </a:extLst>
          </p:cNvPr>
          <p:cNvSpPr>
            <a:spLocks noGrp="1"/>
          </p:cNvSpPr>
          <p:nvPr>
            <p:ph type="body" sz="quarter" idx="12" hasCustomPrompt="1"/>
          </p:nvPr>
        </p:nvSpPr>
        <p:spPr>
          <a:xfrm>
            <a:off x="4308475" y="4950000"/>
            <a:ext cx="3575050" cy="454025"/>
          </a:xfrm>
          <a:prstGeom prst="rect">
            <a:avLst/>
          </a:prstGeom>
        </p:spPr>
        <p:txBody>
          <a:bodyPr>
            <a:normAutofit/>
          </a:bodyPr>
          <a:lstStyle>
            <a:lvl1pPr marL="0" indent="0" algn="ctr">
              <a:buNone/>
              <a:defRPr sz="1000" b="0" i="0" cap="all" spc="300" baseline="0">
                <a:latin typeface="+mn-lt"/>
              </a:defRPr>
            </a:lvl1pPr>
          </a:lstStyle>
          <a:p>
            <a:pPr lvl="0"/>
            <a:r>
              <a:rPr lang="en-US" noProof="0"/>
              <a:t>Person attributed</a:t>
            </a:r>
          </a:p>
        </p:txBody>
      </p:sp>
      <p:sp>
        <p:nvSpPr>
          <p:cNvPr id="4" name="Slide Number Placeholder 3">
            <a:extLst>
              <a:ext uri="{FF2B5EF4-FFF2-40B4-BE49-F238E27FC236}">
                <a16:creationId xmlns:a16="http://schemas.microsoft.com/office/drawing/2014/main" id="{6BD24B9A-4C4F-C17C-96AB-D8C26E00BC38}"/>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93562FB2-5772-BB33-66A1-1B096AEB9F81}"/>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2215090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0_bold_statement_sky">
    <p:bg>
      <p:bgPr>
        <a:solidFill>
          <a:srgbClr val="E3F1FD"/>
        </a:solidFill>
        <a:effectLst/>
      </p:bgPr>
    </p:bg>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EDF3E6D7-2CD9-EBEA-C4ED-3263E2E05FEB}"/>
              </a:ext>
            </a:extLst>
          </p:cNvPr>
          <p:cNvSpPr>
            <a:spLocks noGrp="1"/>
          </p:cNvSpPr>
          <p:nvPr>
            <p:ph type="title" hasCustomPrompt="1"/>
          </p:nvPr>
        </p:nvSpPr>
        <p:spPr>
          <a:xfrm>
            <a:off x="1254124" y="1800000"/>
            <a:ext cx="9683751" cy="2492990"/>
          </a:xfrm>
          <a:prstGeom prst="rect">
            <a:avLst/>
          </a:prstGeom>
        </p:spPr>
        <p:txBody>
          <a:bodyPr wrap="square" anchor="b" anchorCtr="0">
            <a:spAutoFit/>
          </a:bodyPr>
          <a:lstStyle>
            <a:lvl1pPr algn="ctr">
              <a:defRPr sz="6000" spc="0" baseline="0">
                <a:solidFill>
                  <a:schemeClr val="accent2"/>
                </a:solidFill>
              </a:defRPr>
            </a:lvl1pPr>
          </a:lstStyle>
          <a:p>
            <a:r>
              <a:rPr lang="en-US" noProof="0"/>
              <a:t>Centered statement </a:t>
            </a:r>
            <a:br>
              <a:rPr lang="en-US" noProof="0"/>
            </a:br>
            <a:r>
              <a:rPr lang="en-US" noProof="0"/>
              <a:t>or quote in large font </a:t>
            </a:r>
            <a:br>
              <a:rPr lang="en-US" noProof="0"/>
            </a:br>
            <a:r>
              <a:rPr lang="en-US" noProof="0"/>
              <a:t>would go here</a:t>
            </a:r>
          </a:p>
        </p:txBody>
      </p:sp>
      <p:cxnSp>
        <p:nvCxnSpPr>
          <p:cNvPr id="6" name="Straight Connector 5">
            <a:extLst>
              <a:ext uri="{FF2B5EF4-FFF2-40B4-BE49-F238E27FC236}">
                <a16:creationId xmlns:a16="http://schemas.microsoft.com/office/drawing/2014/main" id="{0C023931-F3A4-05D3-C3AB-A94393130AE5}"/>
              </a:ext>
              <a:ext uri="{C183D7F6-B498-43B3-948B-1728B52AA6E4}">
                <adec:decorative xmlns:adec="http://schemas.microsoft.com/office/drawing/2017/decorative" val="1"/>
              </a:ext>
            </a:extLst>
          </p:cNvPr>
          <p:cNvCxnSpPr>
            <a:cxnSpLocks/>
          </p:cNvCxnSpPr>
          <p:nvPr userDrawn="1"/>
        </p:nvCxnSpPr>
        <p:spPr>
          <a:xfrm>
            <a:off x="5666095" y="4590000"/>
            <a:ext cx="859810"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C37FA34D-0648-3E84-2329-D10B7850D878}"/>
              </a:ext>
            </a:extLst>
          </p:cNvPr>
          <p:cNvSpPr>
            <a:spLocks noGrp="1"/>
          </p:cNvSpPr>
          <p:nvPr>
            <p:ph type="body" sz="quarter" idx="12" hasCustomPrompt="1"/>
          </p:nvPr>
        </p:nvSpPr>
        <p:spPr>
          <a:xfrm>
            <a:off x="4308475" y="4950000"/>
            <a:ext cx="3575050" cy="454025"/>
          </a:xfrm>
          <a:prstGeom prst="rect">
            <a:avLst/>
          </a:prstGeom>
        </p:spPr>
        <p:txBody>
          <a:bodyPr>
            <a:normAutofit/>
          </a:bodyPr>
          <a:lstStyle>
            <a:lvl1pPr marL="0" indent="0" algn="ctr">
              <a:buNone/>
              <a:defRPr sz="1000" b="0" i="0" cap="all" spc="300" baseline="0">
                <a:latin typeface="+mn-lt"/>
              </a:defRPr>
            </a:lvl1pPr>
          </a:lstStyle>
          <a:p>
            <a:pPr lvl="0"/>
            <a:r>
              <a:rPr lang="en-US" noProof="0"/>
              <a:t>Person attributed</a:t>
            </a:r>
          </a:p>
        </p:txBody>
      </p:sp>
      <p:sp>
        <p:nvSpPr>
          <p:cNvPr id="4" name="Slide Number Placeholder 3">
            <a:extLst>
              <a:ext uri="{FF2B5EF4-FFF2-40B4-BE49-F238E27FC236}">
                <a16:creationId xmlns:a16="http://schemas.microsoft.com/office/drawing/2014/main" id="{6BD24B9A-4C4F-C17C-96AB-D8C26E00BC38}"/>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93562FB2-5772-BB33-66A1-1B096AEB9F81}"/>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708368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1_bold_statement_teal">
    <p:bg>
      <p:bgPr>
        <a:solidFill>
          <a:srgbClr val="E3F3EE"/>
        </a:solidFill>
        <a:effectLst/>
      </p:bgPr>
    </p:bg>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EDF3E6D7-2CD9-EBEA-C4ED-3263E2E05FEB}"/>
              </a:ext>
            </a:extLst>
          </p:cNvPr>
          <p:cNvSpPr>
            <a:spLocks noGrp="1"/>
          </p:cNvSpPr>
          <p:nvPr>
            <p:ph type="title" hasCustomPrompt="1"/>
          </p:nvPr>
        </p:nvSpPr>
        <p:spPr>
          <a:xfrm>
            <a:off x="1254124" y="1800000"/>
            <a:ext cx="9683751" cy="2492990"/>
          </a:xfrm>
          <a:prstGeom prst="rect">
            <a:avLst/>
          </a:prstGeom>
        </p:spPr>
        <p:txBody>
          <a:bodyPr wrap="square" anchor="b" anchorCtr="0">
            <a:spAutoFit/>
          </a:bodyPr>
          <a:lstStyle>
            <a:lvl1pPr algn="ctr">
              <a:defRPr sz="6000" spc="0" baseline="0">
                <a:solidFill>
                  <a:schemeClr val="accent2"/>
                </a:solidFill>
              </a:defRPr>
            </a:lvl1pPr>
          </a:lstStyle>
          <a:p>
            <a:r>
              <a:rPr lang="en-US" noProof="0"/>
              <a:t>Centered statement </a:t>
            </a:r>
            <a:br>
              <a:rPr lang="en-US" noProof="0"/>
            </a:br>
            <a:r>
              <a:rPr lang="en-US" noProof="0"/>
              <a:t>or quote in large font </a:t>
            </a:r>
            <a:br>
              <a:rPr lang="en-US" noProof="0"/>
            </a:br>
            <a:r>
              <a:rPr lang="en-US" noProof="0"/>
              <a:t>would go here</a:t>
            </a:r>
          </a:p>
        </p:txBody>
      </p:sp>
      <p:cxnSp>
        <p:nvCxnSpPr>
          <p:cNvPr id="6" name="Straight Connector 5">
            <a:extLst>
              <a:ext uri="{FF2B5EF4-FFF2-40B4-BE49-F238E27FC236}">
                <a16:creationId xmlns:a16="http://schemas.microsoft.com/office/drawing/2014/main" id="{0C023931-F3A4-05D3-C3AB-A94393130AE5}"/>
              </a:ext>
              <a:ext uri="{C183D7F6-B498-43B3-948B-1728B52AA6E4}">
                <adec:decorative xmlns:adec="http://schemas.microsoft.com/office/drawing/2017/decorative" val="1"/>
              </a:ext>
            </a:extLst>
          </p:cNvPr>
          <p:cNvCxnSpPr>
            <a:cxnSpLocks/>
          </p:cNvCxnSpPr>
          <p:nvPr userDrawn="1"/>
        </p:nvCxnSpPr>
        <p:spPr>
          <a:xfrm>
            <a:off x="5666095" y="4590000"/>
            <a:ext cx="859810"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C37FA34D-0648-3E84-2329-D10B7850D878}"/>
              </a:ext>
            </a:extLst>
          </p:cNvPr>
          <p:cNvSpPr>
            <a:spLocks noGrp="1"/>
          </p:cNvSpPr>
          <p:nvPr>
            <p:ph type="body" sz="quarter" idx="12" hasCustomPrompt="1"/>
          </p:nvPr>
        </p:nvSpPr>
        <p:spPr>
          <a:xfrm>
            <a:off x="4308475" y="4950000"/>
            <a:ext cx="3575050" cy="454025"/>
          </a:xfrm>
          <a:prstGeom prst="rect">
            <a:avLst/>
          </a:prstGeom>
        </p:spPr>
        <p:txBody>
          <a:bodyPr>
            <a:normAutofit/>
          </a:bodyPr>
          <a:lstStyle>
            <a:lvl1pPr marL="0" indent="0" algn="ctr">
              <a:buNone/>
              <a:defRPr sz="1000" b="0" i="0" cap="all" spc="300" baseline="0">
                <a:latin typeface="+mn-lt"/>
              </a:defRPr>
            </a:lvl1pPr>
          </a:lstStyle>
          <a:p>
            <a:pPr lvl="0"/>
            <a:r>
              <a:rPr lang="en-US" noProof="0"/>
              <a:t>Person attributed</a:t>
            </a:r>
          </a:p>
        </p:txBody>
      </p:sp>
      <p:sp>
        <p:nvSpPr>
          <p:cNvPr id="4" name="Slide Number Placeholder 3">
            <a:extLst>
              <a:ext uri="{FF2B5EF4-FFF2-40B4-BE49-F238E27FC236}">
                <a16:creationId xmlns:a16="http://schemas.microsoft.com/office/drawing/2014/main" id="{6BD24B9A-4C4F-C17C-96AB-D8C26E00BC38}"/>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93562FB2-5772-BB33-66A1-1B096AEB9F81}"/>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0079135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2_bold_statement_lime">
    <p:bg>
      <p:bgPr>
        <a:solidFill>
          <a:srgbClr val="E1F4CD"/>
        </a:solidFill>
        <a:effectLst/>
      </p:bgPr>
    </p:bg>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EDF3E6D7-2CD9-EBEA-C4ED-3263E2E05FEB}"/>
              </a:ext>
            </a:extLst>
          </p:cNvPr>
          <p:cNvSpPr>
            <a:spLocks noGrp="1"/>
          </p:cNvSpPr>
          <p:nvPr>
            <p:ph type="title" hasCustomPrompt="1"/>
          </p:nvPr>
        </p:nvSpPr>
        <p:spPr>
          <a:xfrm>
            <a:off x="1254124" y="1800000"/>
            <a:ext cx="9683751" cy="2492990"/>
          </a:xfrm>
          <a:prstGeom prst="rect">
            <a:avLst/>
          </a:prstGeom>
        </p:spPr>
        <p:txBody>
          <a:bodyPr wrap="square" anchor="b" anchorCtr="0">
            <a:spAutoFit/>
          </a:bodyPr>
          <a:lstStyle>
            <a:lvl1pPr algn="ctr">
              <a:defRPr sz="6000" spc="0" baseline="0">
                <a:solidFill>
                  <a:schemeClr val="accent2"/>
                </a:solidFill>
              </a:defRPr>
            </a:lvl1pPr>
          </a:lstStyle>
          <a:p>
            <a:r>
              <a:rPr lang="en-US" noProof="0"/>
              <a:t>Centered statement </a:t>
            </a:r>
            <a:br>
              <a:rPr lang="en-US" noProof="0"/>
            </a:br>
            <a:r>
              <a:rPr lang="en-US" noProof="0"/>
              <a:t>or quote in large font </a:t>
            </a:r>
            <a:br>
              <a:rPr lang="en-US" noProof="0"/>
            </a:br>
            <a:r>
              <a:rPr lang="en-US" noProof="0"/>
              <a:t>would go here</a:t>
            </a:r>
          </a:p>
        </p:txBody>
      </p:sp>
      <p:cxnSp>
        <p:nvCxnSpPr>
          <p:cNvPr id="6" name="Straight Connector 5">
            <a:extLst>
              <a:ext uri="{FF2B5EF4-FFF2-40B4-BE49-F238E27FC236}">
                <a16:creationId xmlns:a16="http://schemas.microsoft.com/office/drawing/2014/main" id="{0C023931-F3A4-05D3-C3AB-A94393130AE5}"/>
              </a:ext>
              <a:ext uri="{C183D7F6-B498-43B3-948B-1728B52AA6E4}">
                <adec:decorative xmlns:adec="http://schemas.microsoft.com/office/drawing/2017/decorative" val="1"/>
              </a:ext>
            </a:extLst>
          </p:cNvPr>
          <p:cNvCxnSpPr>
            <a:cxnSpLocks/>
          </p:cNvCxnSpPr>
          <p:nvPr userDrawn="1"/>
        </p:nvCxnSpPr>
        <p:spPr>
          <a:xfrm>
            <a:off x="5666095" y="4590000"/>
            <a:ext cx="859810"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C37FA34D-0648-3E84-2329-D10B7850D878}"/>
              </a:ext>
            </a:extLst>
          </p:cNvPr>
          <p:cNvSpPr>
            <a:spLocks noGrp="1"/>
          </p:cNvSpPr>
          <p:nvPr>
            <p:ph type="body" sz="quarter" idx="12" hasCustomPrompt="1"/>
          </p:nvPr>
        </p:nvSpPr>
        <p:spPr>
          <a:xfrm>
            <a:off x="4308475" y="4950000"/>
            <a:ext cx="3575050" cy="454025"/>
          </a:xfrm>
          <a:prstGeom prst="rect">
            <a:avLst/>
          </a:prstGeom>
        </p:spPr>
        <p:txBody>
          <a:bodyPr>
            <a:normAutofit/>
          </a:bodyPr>
          <a:lstStyle>
            <a:lvl1pPr marL="0" indent="0" algn="ctr">
              <a:buNone/>
              <a:defRPr sz="1000" b="0" i="0" cap="all" spc="300" baseline="0">
                <a:latin typeface="+mn-lt"/>
              </a:defRPr>
            </a:lvl1pPr>
          </a:lstStyle>
          <a:p>
            <a:pPr lvl="0"/>
            <a:r>
              <a:rPr lang="en-US" noProof="0"/>
              <a:t>Person attributed</a:t>
            </a:r>
          </a:p>
        </p:txBody>
      </p:sp>
      <p:sp>
        <p:nvSpPr>
          <p:cNvPr id="4" name="Slide Number Placeholder 3">
            <a:extLst>
              <a:ext uri="{FF2B5EF4-FFF2-40B4-BE49-F238E27FC236}">
                <a16:creationId xmlns:a16="http://schemas.microsoft.com/office/drawing/2014/main" id="{6BD24B9A-4C4F-C17C-96AB-D8C26E00BC38}"/>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93562FB2-5772-BB33-66A1-1B096AEB9F81}"/>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860803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3_bold_statement_conten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34CA5F03-C354-8E3E-7E79-C9D86BD9C9CA}"/>
              </a:ext>
            </a:extLst>
          </p:cNvPr>
          <p:cNvSpPr>
            <a:spLocks noGrp="1"/>
          </p:cNvSpPr>
          <p:nvPr>
            <p:ph type="body" sz="quarter" idx="28" hasCustomPrompt="1"/>
          </p:nvPr>
        </p:nvSpPr>
        <p:spPr>
          <a:xfrm>
            <a:off x="457200" y="310616"/>
            <a:ext cx="5683250" cy="230832"/>
          </a:xfrm>
          <a:prstGeom prst="rect">
            <a:avLst/>
          </a:prstGeom>
        </p:spPr>
        <p:txBody>
          <a:bodyPr>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12" name="Text Placeholder 11">
            <a:extLst>
              <a:ext uri="{FF2B5EF4-FFF2-40B4-BE49-F238E27FC236}">
                <a16:creationId xmlns:a16="http://schemas.microsoft.com/office/drawing/2014/main" id="{B6E5F2B5-9F1E-E3B7-615F-0D683202315B}"/>
              </a:ext>
            </a:extLst>
          </p:cNvPr>
          <p:cNvSpPr>
            <a:spLocks noGrp="1"/>
          </p:cNvSpPr>
          <p:nvPr>
            <p:ph type="body" sz="quarter" idx="29" hasCustomPrompt="1"/>
          </p:nvPr>
        </p:nvSpPr>
        <p:spPr>
          <a:xfrm>
            <a:off x="457200" y="1257207"/>
            <a:ext cx="7226300" cy="3314793"/>
          </a:xfrm>
        </p:spPr>
        <p:txBody>
          <a:bodyPr anchor="b">
            <a:noAutofit/>
          </a:bodyPr>
          <a:lstStyle>
            <a:lvl1pPr>
              <a:defRPr sz="6000">
                <a:solidFill>
                  <a:schemeClr val="tx2"/>
                </a:solidFill>
                <a:latin typeface="+mj-lt"/>
              </a:defRPr>
            </a:lvl1pPr>
          </a:lstStyle>
          <a:p>
            <a:pPr lvl="0"/>
            <a:r>
              <a:rPr lang="en-US" noProof="0"/>
              <a:t>Big statement or quote in large font would go here.</a:t>
            </a:r>
            <a:br>
              <a:rPr lang="en-US" noProof="0"/>
            </a:br>
            <a:r>
              <a:rPr lang="en-US" noProof="0"/>
              <a:t>Up to four lines. </a:t>
            </a:r>
            <a:endParaRPr lang="en-US"/>
          </a:p>
        </p:txBody>
      </p:sp>
      <p:sp>
        <p:nvSpPr>
          <p:cNvPr id="6" name="Text Placeholder 3">
            <a:extLst>
              <a:ext uri="{FF2B5EF4-FFF2-40B4-BE49-F238E27FC236}">
                <a16:creationId xmlns:a16="http://schemas.microsoft.com/office/drawing/2014/main" id="{FFEC1CD6-C00E-7CE6-26F0-E59C184E218B}"/>
              </a:ext>
            </a:extLst>
          </p:cNvPr>
          <p:cNvSpPr>
            <a:spLocks noGrp="1"/>
          </p:cNvSpPr>
          <p:nvPr>
            <p:ph type="body" sz="quarter" idx="12" hasCustomPrompt="1"/>
          </p:nvPr>
        </p:nvSpPr>
        <p:spPr>
          <a:xfrm>
            <a:off x="458974" y="4800782"/>
            <a:ext cx="3575050" cy="454025"/>
          </a:xfrm>
          <a:prstGeom prst="rect">
            <a:avLst/>
          </a:prstGeom>
        </p:spPr>
        <p:txBody>
          <a:bodyPr anchor="b" anchorCtr="0">
            <a:normAutofit/>
          </a:bodyPr>
          <a:lstStyle>
            <a:lvl1pPr marL="0" indent="0" algn="l">
              <a:buNone/>
              <a:defRPr sz="1000" b="0" i="0" cap="all" spc="300" baseline="0">
                <a:latin typeface="+mn-lt"/>
              </a:defRPr>
            </a:lvl1pPr>
          </a:lstStyle>
          <a:p>
            <a:pPr lvl="0"/>
            <a:r>
              <a:rPr lang="en-US" noProof="0"/>
              <a:t>Person attributed</a:t>
            </a:r>
          </a:p>
        </p:txBody>
      </p:sp>
      <p:cxnSp>
        <p:nvCxnSpPr>
          <p:cNvPr id="7" name="Straight Connector 6">
            <a:extLst>
              <a:ext uri="{FF2B5EF4-FFF2-40B4-BE49-F238E27FC236}">
                <a16:creationId xmlns:a16="http://schemas.microsoft.com/office/drawing/2014/main" id="{6167A4E3-9808-DC26-8265-6AA62D79F2F9}"/>
              </a:ext>
              <a:ext uri="{C183D7F6-B498-43B3-948B-1728B52AA6E4}">
                <adec:decorative xmlns:adec="http://schemas.microsoft.com/office/drawing/2017/decorative" val="1"/>
              </a:ext>
            </a:extLst>
          </p:cNvPr>
          <p:cNvCxnSpPr>
            <a:cxnSpLocks/>
          </p:cNvCxnSpPr>
          <p:nvPr userDrawn="1"/>
        </p:nvCxnSpPr>
        <p:spPr>
          <a:xfrm>
            <a:off x="457200" y="5600792"/>
            <a:ext cx="1049338"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 Placeholder 15">
            <a:extLst>
              <a:ext uri="{FF2B5EF4-FFF2-40B4-BE49-F238E27FC236}">
                <a16:creationId xmlns:a16="http://schemas.microsoft.com/office/drawing/2014/main" id="{72F29560-F9DC-597E-E715-1D7FC3036B22}"/>
              </a:ext>
            </a:extLst>
          </p:cNvPr>
          <p:cNvSpPr>
            <a:spLocks noGrp="1"/>
          </p:cNvSpPr>
          <p:nvPr>
            <p:ph type="body" sz="quarter" idx="27"/>
          </p:nvPr>
        </p:nvSpPr>
        <p:spPr>
          <a:xfrm>
            <a:off x="7899400" y="1257300"/>
            <a:ext cx="3833626" cy="4343400"/>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8C4CCCB-EF51-A9AE-1550-7FF549E57D5B}"/>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F46840C4-A7F4-CDA4-04D2-E932644D9381}"/>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89487115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4_small headline_graph or table with content_eyebrow">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4FE2A-0D11-995E-1207-5E08CF9BC553}"/>
              </a:ext>
              <a:ext uri="{C183D7F6-B498-43B3-948B-1728B52AA6E4}">
                <adec:decorative xmlns:adec="http://schemas.microsoft.com/office/drawing/2017/decorative" val="1"/>
              </a:ext>
            </a:extLst>
          </p:cNvPr>
          <p:cNvSpPr/>
          <p:nvPr userDrawn="1"/>
        </p:nvSpPr>
        <p:spPr>
          <a:xfrm>
            <a:off x="0" y="-13007"/>
            <a:ext cx="43053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Clario" panose="020B0503030300000000" pitchFamily="34" charset="0"/>
            </a:endParaRPr>
          </a:p>
        </p:txBody>
      </p:sp>
      <p:sp>
        <p:nvSpPr>
          <p:cNvPr id="2" name="Text Placeholder 4">
            <a:extLst>
              <a:ext uri="{FF2B5EF4-FFF2-40B4-BE49-F238E27FC236}">
                <a16:creationId xmlns:a16="http://schemas.microsoft.com/office/drawing/2014/main" id="{78E62384-77E5-FEB8-4B00-DA357C59A533}"/>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5" name="Title 5">
            <a:extLst>
              <a:ext uri="{FF2B5EF4-FFF2-40B4-BE49-F238E27FC236}">
                <a16:creationId xmlns:a16="http://schemas.microsoft.com/office/drawing/2014/main" id="{FAAE4C39-96ED-15A6-7733-9CFB9098B98C}"/>
              </a:ext>
            </a:extLst>
          </p:cNvPr>
          <p:cNvSpPr>
            <a:spLocks noGrp="1"/>
          </p:cNvSpPr>
          <p:nvPr>
            <p:ph type="title" hasCustomPrompt="1"/>
          </p:nvPr>
        </p:nvSpPr>
        <p:spPr>
          <a:xfrm>
            <a:off x="457200" y="805470"/>
            <a:ext cx="3467100" cy="701731"/>
          </a:xfrm>
          <a:prstGeom prst="rect">
            <a:avLst/>
          </a:prstGeom>
        </p:spPr>
        <p:txBody>
          <a:bodyPr wrap="square">
            <a:spAutoFit/>
          </a:bodyPr>
          <a:lstStyle>
            <a:lvl1pPr>
              <a:defRPr sz="2200" spc="0" baseline="0"/>
            </a:lvl1pPr>
          </a:lstStyle>
          <a:p>
            <a:r>
              <a:rPr lang="en-US" noProof="0"/>
              <a:t>Small headline </a:t>
            </a:r>
            <a:br>
              <a:rPr lang="en-US" noProof="0"/>
            </a:br>
            <a:r>
              <a:rPr lang="en-US" noProof="0"/>
              <a:t>example – graph/table</a:t>
            </a:r>
          </a:p>
        </p:txBody>
      </p:sp>
      <p:sp>
        <p:nvSpPr>
          <p:cNvPr id="11" name="Text Placeholder 15">
            <a:extLst>
              <a:ext uri="{FF2B5EF4-FFF2-40B4-BE49-F238E27FC236}">
                <a16:creationId xmlns:a16="http://schemas.microsoft.com/office/drawing/2014/main" id="{8E3819FF-CA2E-2B86-AC3F-50D5E59ACC31}"/>
              </a:ext>
            </a:extLst>
          </p:cNvPr>
          <p:cNvSpPr>
            <a:spLocks noGrp="1"/>
          </p:cNvSpPr>
          <p:nvPr>
            <p:ph type="body" sz="quarter" idx="29"/>
          </p:nvPr>
        </p:nvSpPr>
        <p:spPr>
          <a:xfrm>
            <a:off x="471160" y="1771223"/>
            <a:ext cx="3592840" cy="4421092"/>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7">
            <a:extLst>
              <a:ext uri="{FF2B5EF4-FFF2-40B4-BE49-F238E27FC236}">
                <a16:creationId xmlns:a16="http://schemas.microsoft.com/office/drawing/2014/main" id="{F73233B2-6593-652F-17E5-904675BDCF23}"/>
              </a:ext>
            </a:extLst>
          </p:cNvPr>
          <p:cNvSpPr>
            <a:spLocks noGrp="1"/>
          </p:cNvSpPr>
          <p:nvPr>
            <p:ph type="body" sz="quarter" idx="15" hasCustomPrompt="1"/>
          </p:nvPr>
        </p:nvSpPr>
        <p:spPr>
          <a:xfrm>
            <a:off x="4535160" y="6162261"/>
            <a:ext cx="5729288" cy="469266"/>
          </a:xfrm>
          <a:prstGeom prst="rect">
            <a:avLst/>
          </a:prstGeom>
        </p:spPr>
        <p:txBody>
          <a:bodyPr anchor="b">
            <a:noAutofit/>
          </a:bodyPr>
          <a:lstStyle>
            <a:lvl1pPr marL="0" indent="0">
              <a:buNone/>
              <a:defRPr sz="900" b="0">
                <a:latin typeface="+mj-lt"/>
              </a:defRPr>
            </a:lvl1pPr>
            <a:lvl2pPr>
              <a:defRPr sz="900" b="0">
                <a:latin typeface="+mj-lt"/>
              </a:defRPr>
            </a:lvl2pPr>
            <a:lvl3pPr>
              <a:defRPr sz="900" b="0">
                <a:latin typeface="+mj-lt"/>
              </a:defRPr>
            </a:lvl3pPr>
            <a:lvl4pPr>
              <a:defRPr sz="900" b="0">
                <a:latin typeface="+mj-lt"/>
              </a:defRPr>
            </a:lvl4pPr>
            <a:lvl5pPr>
              <a:defRPr sz="900" b="0">
                <a:latin typeface="+mj-lt"/>
              </a:defRPr>
            </a:lvl5pPr>
          </a:lstStyle>
          <a:p>
            <a:pPr lvl="0"/>
            <a:r>
              <a:rPr lang="en-US" noProof="0"/>
              <a:t>Insert chart/graph description for screen readers here.</a:t>
            </a:r>
          </a:p>
        </p:txBody>
      </p:sp>
      <p:grpSp>
        <p:nvGrpSpPr>
          <p:cNvPr id="8" name="Group 7">
            <a:extLst>
              <a:ext uri="{FF2B5EF4-FFF2-40B4-BE49-F238E27FC236}">
                <a16:creationId xmlns:a16="http://schemas.microsoft.com/office/drawing/2014/main" id="{27615914-B221-3042-950C-7B50223E76A8}"/>
              </a:ext>
              <a:ext uri="{C183D7F6-B498-43B3-948B-1728B52AA6E4}">
                <adec:decorative xmlns:adec="http://schemas.microsoft.com/office/drawing/2017/decorative" val="1"/>
              </a:ext>
            </a:extLst>
          </p:cNvPr>
          <p:cNvGrpSpPr/>
          <p:nvPr userDrawn="1"/>
        </p:nvGrpSpPr>
        <p:grpSpPr>
          <a:xfrm>
            <a:off x="0" y="6820206"/>
            <a:ext cx="12192000" cy="0"/>
            <a:chOff x="0" y="6820206"/>
            <a:chExt cx="12192000" cy="0"/>
          </a:xfrm>
        </p:grpSpPr>
        <p:cxnSp>
          <p:nvCxnSpPr>
            <p:cNvPr id="9" name="Straight Connector 8">
              <a:extLst>
                <a:ext uri="{FF2B5EF4-FFF2-40B4-BE49-F238E27FC236}">
                  <a16:creationId xmlns:a16="http://schemas.microsoft.com/office/drawing/2014/main" id="{067EBA67-7C13-1170-ACBF-C34187435ACF}"/>
                </a:ext>
                <a:ext uri="{C183D7F6-B498-43B3-948B-1728B52AA6E4}">
                  <adec:decorative xmlns:adec="http://schemas.microsoft.com/office/drawing/2017/decorative" val="1"/>
                </a:ext>
              </a:extLst>
            </p:cNvPr>
            <p:cNvCxnSpPr>
              <a:cxnSpLocks/>
            </p:cNvCxnSpPr>
            <p:nvPr userDrawn="1"/>
          </p:nvCxnSpPr>
          <p:spPr>
            <a:xfrm>
              <a:off x="0" y="6820206"/>
              <a:ext cx="9969500"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22A2928-3783-5423-04E9-3D843604E8F5}"/>
                </a:ext>
                <a:ext uri="{C183D7F6-B498-43B3-948B-1728B52AA6E4}">
                  <adec:decorative xmlns:adec="http://schemas.microsoft.com/office/drawing/2017/decorative" val="1"/>
                </a:ext>
              </a:extLst>
            </p:cNvPr>
            <p:cNvCxnSpPr>
              <a:cxnSpLocks/>
            </p:cNvCxnSpPr>
            <p:nvPr userDrawn="1"/>
          </p:nvCxnSpPr>
          <p:spPr>
            <a:xfrm>
              <a:off x="9969500" y="6820206"/>
              <a:ext cx="222250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39373778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5_small headline_graph or table with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4FE2A-0D11-995E-1207-5E08CF9BC553}"/>
              </a:ext>
              <a:ext uri="{C183D7F6-B498-43B3-948B-1728B52AA6E4}">
                <adec:decorative xmlns:adec="http://schemas.microsoft.com/office/drawing/2017/decorative" val="1"/>
              </a:ext>
            </a:extLst>
          </p:cNvPr>
          <p:cNvSpPr/>
          <p:nvPr userDrawn="1"/>
        </p:nvSpPr>
        <p:spPr>
          <a:xfrm>
            <a:off x="0" y="-13007"/>
            <a:ext cx="43053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Clario" panose="020B0503030300000000" pitchFamily="34" charset="0"/>
            </a:endParaRPr>
          </a:p>
        </p:txBody>
      </p:sp>
      <p:sp>
        <p:nvSpPr>
          <p:cNvPr id="5" name="Title 5">
            <a:extLst>
              <a:ext uri="{FF2B5EF4-FFF2-40B4-BE49-F238E27FC236}">
                <a16:creationId xmlns:a16="http://schemas.microsoft.com/office/drawing/2014/main" id="{FAAE4C39-96ED-15A6-7733-9CFB9098B98C}"/>
              </a:ext>
            </a:extLst>
          </p:cNvPr>
          <p:cNvSpPr>
            <a:spLocks noGrp="1"/>
          </p:cNvSpPr>
          <p:nvPr>
            <p:ph type="title" hasCustomPrompt="1"/>
          </p:nvPr>
        </p:nvSpPr>
        <p:spPr>
          <a:xfrm>
            <a:off x="457200" y="805470"/>
            <a:ext cx="3467100" cy="701731"/>
          </a:xfrm>
          <a:prstGeom prst="rect">
            <a:avLst/>
          </a:prstGeom>
        </p:spPr>
        <p:txBody>
          <a:bodyPr wrap="square">
            <a:spAutoFit/>
          </a:bodyPr>
          <a:lstStyle>
            <a:lvl1pPr>
              <a:defRPr sz="2200" spc="0" baseline="0"/>
            </a:lvl1pPr>
          </a:lstStyle>
          <a:p>
            <a:r>
              <a:rPr lang="en-US" noProof="0"/>
              <a:t>Small headline </a:t>
            </a:r>
            <a:br>
              <a:rPr lang="en-US" noProof="0"/>
            </a:br>
            <a:r>
              <a:rPr lang="en-US" noProof="0"/>
              <a:t>example – graph/table</a:t>
            </a:r>
          </a:p>
        </p:txBody>
      </p:sp>
      <p:sp>
        <p:nvSpPr>
          <p:cNvPr id="11" name="Text Placeholder 15">
            <a:extLst>
              <a:ext uri="{FF2B5EF4-FFF2-40B4-BE49-F238E27FC236}">
                <a16:creationId xmlns:a16="http://schemas.microsoft.com/office/drawing/2014/main" id="{8E3819FF-CA2E-2B86-AC3F-50D5E59ACC31}"/>
              </a:ext>
            </a:extLst>
          </p:cNvPr>
          <p:cNvSpPr>
            <a:spLocks noGrp="1"/>
          </p:cNvSpPr>
          <p:nvPr>
            <p:ph type="body" sz="quarter" idx="29"/>
          </p:nvPr>
        </p:nvSpPr>
        <p:spPr>
          <a:xfrm>
            <a:off x="471160" y="1771223"/>
            <a:ext cx="3592840" cy="4421092"/>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7">
            <a:extLst>
              <a:ext uri="{FF2B5EF4-FFF2-40B4-BE49-F238E27FC236}">
                <a16:creationId xmlns:a16="http://schemas.microsoft.com/office/drawing/2014/main" id="{F73233B2-6593-652F-17E5-904675BDCF23}"/>
              </a:ext>
            </a:extLst>
          </p:cNvPr>
          <p:cNvSpPr>
            <a:spLocks noGrp="1"/>
          </p:cNvSpPr>
          <p:nvPr>
            <p:ph type="body" sz="quarter" idx="15" hasCustomPrompt="1"/>
          </p:nvPr>
        </p:nvSpPr>
        <p:spPr>
          <a:xfrm>
            <a:off x="4535160" y="6162261"/>
            <a:ext cx="5729288" cy="469266"/>
          </a:xfrm>
          <a:prstGeom prst="rect">
            <a:avLst/>
          </a:prstGeom>
        </p:spPr>
        <p:txBody>
          <a:bodyPr anchor="b">
            <a:noAutofit/>
          </a:bodyPr>
          <a:lstStyle>
            <a:lvl1pPr marL="0" indent="0">
              <a:buNone/>
              <a:defRPr sz="900" b="0">
                <a:latin typeface="+mj-lt"/>
              </a:defRPr>
            </a:lvl1pPr>
            <a:lvl2pPr>
              <a:defRPr sz="900" b="0">
                <a:latin typeface="+mj-lt"/>
              </a:defRPr>
            </a:lvl2pPr>
            <a:lvl3pPr>
              <a:defRPr sz="900" b="0">
                <a:latin typeface="+mj-lt"/>
              </a:defRPr>
            </a:lvl3pPr>
            <a:lvl4pPr>
              <a:defRPr sz="900" b="0">
                <a:latin typeface="+mj-lt"/>
              </a:defRPr>
            </a:lvl4pPr>
            <a:lvl5pPr>
              <a:defRPr sz="900" b="0">
                <a:latin typeface="+mj-lt"/>
              </a:defRPr>
            </a:lvl5pPr>
          </a:lstStyle>
          <a:p>
            <a:pPr lvl="0"/>
            <a:r>
              <a:rPr lang="en-US" noProof="0"/>
              <a:t>Insert chart/graph description for screen readers here.</a:t>
            </a:r>
          </a:p>
        </p:txBody>
      </p:sp>
      <p:grpSp>
        <p:nvGrpSpPr>
          <p:cNvPr id="2" name="Group 1">
            <a:extLst>
              <a:ext uri="{FF2B5EF4-FFF2-40B4-BE49-F238E27FC236}">
                <a16:creationId xmlns:a16="http://schemas.microsoft.com/office/drawing/2014/main" id="{CCAF9AD8-55BC-411A-2B03-1D9B65868ED0}"/>
              </a:ext>
            </a:extLst>
          </p:cNvPr>
          <p:cNvGrpSpPr/>
          <p:nvPr userDrawn="1"/>
        </p:nvGrpSpPr>
        <p:grpSpPr>
          <a:xfrm>
            <a:off x="0" y="6820206"/>
            <a:ext cx="12192000" cy="0"/>
            <a:chOff x="0" y="6820206"/>
            <a:chExt cx="12192000" cy="0"/>
          </a:xfrm>
        </p:grpSpPr>
        <p:cxnSp>
          <p:nvCxnSpPr>
            <p:cNvPr id="8" name="Straight Connector 7">
              <a:extLst>
                <a:ext uri="{FF2B5EF4-FFF2-40B4-BE49-F238E27FC236}">
                  <a16:creationId xmlns:a16="http://schemas.microsoft.com/office/drawing/2014/main" id="{4FFDDB53-3C90-8A5B-6A9A-BA3BA918C1FC}"/>
                </a:ext>
                <a:ext uri="{C183D7F6-B498-43B3-948B-1728B52AA6E4}">
                  <adec:decorative xmlns:adec="http://schemas.microsoft.com/office/drawing/2017/decorative" val="1"/>
                </a:ext>
              </a:extLst>
            </p:cNvPr>
            <p:cNvCxnSpPr>
              <a:cxnSpLocks/>
            </p:cNvCxnSpPr>
            <p:nvPr userDrawn="1"/>
          </p:nvCxnSpPr>
          <p:spPr>
            <a:xfrm>
              <a:off x="0" y="6820206"/>
              <a:ext cx="9969500"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62CAF2-E0BC-9D91-1C4D-478208D0076D}"/>
                </a:ext>
                <a:ext uri="{C183D7F6-B498-43B3-948B-1728B52AA6E4}">
                  <adec:decorative xmlns:adec="http://schemas.microsoft.com/office/drawing/2017/decorative" val="1"/>
                </a:ext>
              </a:extLst>
            </p:cNvPr>
            <p:cNvCxnSpPr>
              <a:cxnSpLocks/>
            </p:cNvCxnSpPr>
            <p:nvPr userDrawn="1"/>
          </p:nvCxnSpPr>
          <p:spPr>
            <a:xfrm>
              <a:off x="9969500" y="6820206"/>
              <a:ext cx="222250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1525126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8_divider_teal">
    <p:bg>
      <p:bgPr>
        <a:solidFill>
          <a:srgbClr val="E3F3EE"/>
        </a:solidFill>
        <a:effectLst/>
      </p:bgPr>
    </p:bg>
    <p:spTree>
      <p:nvGrpSpPr>
        <p:cNvPr id="1" name=""/>
        <p:cNvGrpSpPr/>
        <p:nvPr/>
      </p:nvGrpSpPr>
      <p:grpSpPr>
        <a:xfrm>
          <a:off x="0" y="0"/>
          <a:ext cx="0" cy="0"/>
          <a:chOff x="0" y="0"/>
          <a:chExt cx="0" cy="0"/>
        </a:xfrm>
      </p:grpSpPr>
      <p:pic>
        <p:nvPicPr>
          <p:cNvPr id="13" name="Thomson Reuter Logo">
            <a:extLst>
              <a:ext uri="{FF2B5EF4-FFF2-40B4-BE49-F238E27FC236}">
                <a16:creationId xmlns:a16="http://schemas.microsoft.com/office/drawing/2014/main" id="{758A87BD-822D-6E45-904B-8A3CEE276B3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245378"/>
            <a:ext cx="1277938" cy="423644"/>
          </a:xfrm>
          <a:prstGeom prst="rect">
            <a:avLst/>
          </a:prstGeom>
        </p:spPr>
      </p:pic>
      <p:pic>
        <p:nvPicPr>
          <p:cNvPr id="3" name="Radial Waypoint">
            <a:extLst>
              <a:ext uri="{FF2B5EF4-FFF2-40B4-BE49-F238E27FC236}">
                <a16:creationId xmlns:a16="http://schemas.microsoft.com/office/drawing/2014/main" id="{5FD8B28A-0771-8809-8950-E1FEEDF6AA4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itle 7">
            <a:extLst>
              <a:ext uri="{FF2B5EF4-FFF2-40B4-BE49-F238E27FC236}">
                <a16:creationId xmlns:a16="http://schemas.microsoft.com/office/drawing/2014/main" id="{FBD9A105-7E89-EF99-7FD7-066974BABDA4}"/>
              </a:ext>
            </a:extLst>
          </p:cNvPr>
          <p:cNvSpPr>
            <a:spLocks noGrp="1"/>
          </p:cNvSpPr>
          <p:nvPr>
            <p:ph type="title" hasCustomPrompt="1"/>
          </p:nvPr>
        </p:nvSpPr>
        <p:spPr>
          <a:xfrm>
            <a:off x="1519238" y="3556000"/>
            <a:ext cx="4884737" cy="2529923"/>
          </a:xfrm>
          <a:prstGeom prst="rect">
            <a:avLst/>
          </a:prstGeom>
        </p:spPr>
        <p:txBody>
          <a:bodyPr wrap="square">
            <a:spAutoFit/>
          </a:bodyPr>
          <a:lstStyle>
            <a:lvl1pPr algn="l">
              <a:defRPr sz="8800">
                <a:solidFill>
                  <a:schemeClr val="accent2"/>
                </a:solidFill>
              </a:defRPr>
            </a:lvl1pPr>
          </a:lstStyle>
          <a:p>
            <a:r>
              <a:rPr lang="en-US" noProof="0"/>
              <a:t>Section divider</a:t>
            </a:r>
          </a:p>
        </p:txBody>
      </p:sp>
    </p:spTree>
    <p:extLst>
      <p:ext uri="{BB962C8B-B14F-4D97-AF65-F5344CB8AC3E}">
        <p14:creationId xmlns:p14="http://schemas.microsoft.com/office/powerpoint/2010/main" val="10760017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5_small headline_graph or table with content_eyebrow">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FDBCCBC2-1A04-AA1D-D78F-0651C797C18C}"/>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9" name="Title 5">
            <a:extLst>
              <a:ext uri="{FF2B5EF4-FFF2-40B4-BE49-F238E27FC236}">
                <a16:creationId xmlns:a16="http://schemas.microsoft.com/office/drawing/2014/main" id="{6900A337-C9F4-11DD-3163-FA38A26D61C5}"/>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 – graph/table</a:t>
            </a:r>
          </a:p>
        </p:txBody>
      </p:sp>
      <p:sp>
        <p:nvSpPr>
          <p:cNvPr id="11" name="Text Placeholder 15">
            <a:extLst>
              <a:ext uri="{FF2B5EF4-FFF2-40B4-BE49-F238E27FC236}">
                <a16:creationId xmlns:a16="http://schemas.microsoft.com/office/drawing/2014/main" id="{8E3819FF-CA2E-2B86-AC3F-50D5E59ACC31}"/>
              </a:ext>
            </a:extLst>
          </p:cNvPr>
          <p:cNvSpPr>
            <a:spLocks noGrp="1"/>
          </p:cNvSpPr>
          <p:nvPr>
            <p:ph type="body" sz="quarter" idx="29"/>
          </p:nvPr>
        </p:nvSpPr>
        <p:spPr>
          <a:xfrm>
            <a:off x="471160" y="1485900"/>
            <a:ext cx="3592840" cy="4706415"/>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7">
            <a:extLst>
              <a:ext uri="{FF2B5EF4-FFF2-40B4-BE49-F238E27FC236}">
                <a16:creationId xmlns:a16="http://schemas.microsoft.com/office/drawing/2014/main" id="{F73233B2-6593-652F-17E5-904675BDCF23}"/>
              </a:ext>
            </a:extLst>
          </p:cNvPr>
          <p:cNvSpPr>
            <a:spLocks noGrp="1"/>
          </p:cNvSpPr>
          <p:nvPr>
            <p:ph type="body" sz="quarter" idx="15" hasCustomPrompt="1"/>
          </p:nvPr>
        </p:nvSpPr>
        <p:spPr>
          <a:xfrm>
            <a:off x="4535160" y="6162261"/>
            <a:ext cx="5729288" cy="469266"/>
          </a:xfrm>
          <a:prstGeom prst="rect">
            <a:avLst/>
          </a:prstGeom>
        </p:spPr>
        <p:txBody>
          <a:bodyPr anchor="b">
            <a:noAutofit/>
          </a:bodyPr>
          <a:lstStyle>
            <a:lvl1pPr marL="0" indent="0">
              <a:buNone/>
              <a:defRPr sz="900" b="0">
                <a:latin typeface="+mj-lt"/>
              </a:defRPr>
            </a:lvl1pPr>
            <a:lvl2pPr>
              <a:defRPr sz="900" b="0">
                <a:latin typeface="+mj-lt"/>
              </a:defRPr>
            </a:lvl2pPr>
            <a:lvl3pPr>
              <a:defRPr sz="900" b="0">
                <a:latin typeface="+mj-lt"/>
              </a:defRPr>
            </a:lvl3pPr>
            <a:lvl4pPr>
              <a:defRPr sz="900" b="0">
                <a:latin typeface="+mj-lt"/>
              </a:defRPr>
            </a:lvl4pPr>
            <a:lvl5pPr>
              <a:defRPr sz="900" b="0">
                <a:latin typeface="+mj-lt"/>
              </a:defRPr>
            </a:lvl5pPr>
          </a:lstStyle>
          <a:p>
            <a:pPr lvl="0"/>
            <a:r>
              <a:rPr lang="en-US" noProof="0"/>
              <a:t>Insert chart/graph description for screen readers here.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23764731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6_small headline_graph or table with content">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F176587C-1B01-06C5-D038-BF3C7D0A5717}"/>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 – graph/table</a:t>
            </a:r>
          </a:p>
        </p:txBody>
      </p:sp>
      <p:sp>
        <p:nvSpPr>
          <p:cNvPr id="11" name="Text Placeholder 15">
            <a:extLst>
              <a:ext uri="{FF2B5EF4-FFF2-40B4-BE49-F238E27FC236}">
                <a16:creationId xmlns:a16="http://schemas.microsoft.com/office/drawing/2014/main" id="{8E3819FF-CA2E-2B86-AC3F-50D5E59ACC31}"/>
              </a:ext>
            </a:extLst>
          </p:cNvPr>
          <p:cNvSpPr>
            <a:spLocks noGrp="1"/>
          </p:cNvSpPr>
          <p:nvPr>
            <p:ph type="body" sz="quarter" idx="29"/>
          </p:nvPr>
        </p:nvSpPr>
        <p:spPr>
          <a:xfrm>
            <a:off x="471160" y="1485900"/>
            <a:ext cx="3592840" cy="4706415"/>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7">
            <a:extLst>
              <a:ext uri="{FF2B5EF4-FFF2-40B4-BE49-F238E27FC236}">
                <a16:creationId xmlns:a16="http://schemas.microsoft.com/office/drawing/2014/main" id="{F73233B2-6593-652F-17E5-904675BDCF23}"/>
              </a:ext>
            </a:extLst>
          </p:cNvPr>
          <p:cNvSpPr>
            <a:spLocks noGrp="1"/>
          </p:cNvSpPr>
          <p:nvPr>
            <p:ph type="body" sz="quarter" idx="15" hasCustomPrompt="1"/>
          </p:nvPr>
        </p:nvSpPr>
        <p:spPr>
          <a:xfrm>
            <a:off x="4535160" y="6162261"/>
            <a:ext cx="5729288" cy="469266"/>
          </a:xfrm>
          <a:prstGeom prst="rect">
            <a:avLst/>
          </a:prstGeom>
        </p:spPr>
        <p:txBody>
          <a:bodyPr anchor="b">
            <a:noAutofit/>
          </a:bodyPr>
          <a:lstStyle>
            <a:lvl1pPr marL="0" indent="0">
              <a:buNone/>
              <a:defRPr sz="900" b="0">
                <a:latin typeface="+mj-lt"/>
              </a:defRPr>
            </a:lvl1pPr>
            <a:lvl2pPr>
              <a:defRPr sz="900" b="0">
                <a:latin typeface="+mj-lt"/>
              </a:defRPr>
            </a:lvl2pPr>
            <a:lvl3pPr>
              <a:defRPr sz="900" b="0">
                <a:latin typeface="+mj-lt"/>
              </a:defRPr>
            </a:lvl3pPr>
            <a:lvl4pPr>
              <a:defRPr sz="900" b="0">
                <a:latin typeface="+mj-lt"/>
              </a:defRPr>
            </a:lvl4pPr>
            <a:lvl5pPr>
              <a:defRPr sz="900" b="0">
                <a:latin typeface="+mj-lt"/>
              </a:defRPr>
            </a:lvl5pPr>
          </a:lstStyle>
          <a:p>
            <a:pPr lvl="0"/>
            <a:r>
              <a:rPr lang="en-US" noProof="0"/>
              <a:t>Insert chart/graph description for screen readers here.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392486847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7_small headline_eyebrow">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FDBCCBC2-1A04-AA1D-D78F-0651C797C18C}"/>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2" name="Title 5">
            <a:extLst>
              <a:ext uri="{FF2B5EF4-FFF2-40B4-BE49-F238E27FC236}">
                <a16:creationId xmlns:a16="http://schemas.microsoft.com/office/drawing/2014/main" id="{77DCFE1C-C61B-CF92-BC2E-26D0106B1AFB}"/>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216139579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8_small headline_eyebrow_gold">
    <p:bg>
      <p:bgPr>
        <a:solidFill>
          <a:srgbClr val="FCF2DA"/>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FDBCCBC2-1A04-AA1D-D78F-0651C797C18C}"/>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2" name="Title 5">
            <a:extLst>
              <a:ext uri="{FF2B5EF4-FFF2-40B4-BE49-F238E27FC236}">
                <a16:creationId xmlns:a16="http://schemas.microsoft.com/office/drawing/2014/main" id="{3B6977B8-2B69-5E63-F6D7-A3FDE5D31C8F}"/>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66125835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9_small headline_eyebrow_amber">
    <p:bg>
      <p:bgPr>
        <a:solidFill>
          <a:srgbClr val="F8EADD"/>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FDBCCBC2-1A04-AA1D-D78F-0651C797C18C}"/>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2" name="Title 5">
            <a:extLst>
              <a:ext uri="{FF2B5EF4-FFF2-40B4-BE49-F238E27FC236}">
                <a16:creationId xmlns:a16="http://schemas.microsoft.com/office/drawing/2014/main" id="{53DE0DCA-7BD9-688F-9C6D-782884498A14}"/>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10195469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0_small headline_eyebrow_sky">
    <p:bg>
      <p:bgPr>
        <a:solidFill>
          <a:srgbClr val="E3F1FD"/>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FDBCCBC2-1A04-AA1D-D78F-0651C797C18C}"/>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2" name="Title 5">
            <a:extLst>
              <a:ext uri="{FF2B5EF4-FFF2-40B4-BE49-F238E27FC236}">
                <a16:creationId xmlns:a16="http://schemas.microsoft.com/office/drawing/2014/main" id="{26A92643-129E-BACE-43AA-3583195CB00A}"/>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6363835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1_small headline_eyebrow_teal">
    <p:bg>
      <p:bgPr>
        <a:solidFill>
          <a:srgbClr val="E3F3EE"/>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FDBCCBC2-1A04-AA1D-D78F-0651C797C18C}"/>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2" name="Title 5">
            <a:extLst>
              <a:ext uri="{FF2B5EF4-FFF2-40B4-BE49-F238E27FC236}">
                <a16:creationId xmlns:a16="http://schemas.microsoft.com/office/drawing/2014/main" id="{E5641B2E-6C12-F9DA-1E28-837017088B63}"/>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242316477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2_small headline_eyebrow_lime">
    <p:bg>
      <p:bgPr>
        <a:solidFill>
          <a:srgbClr val="E1F4CD"/>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FDBCCBC2-1A04-AA1D-D78F-0651C797C18C}"/>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2" name="Title 5">
            <a:extLst>
              <a:ext uri="{FF2B5EF4-FFF2-40B4-BE49-F238E27FC236}">
                <a16:creationId xmlns:a16="http://schemas.microsoft.com/office/drawing/2014/main" id="{732A82A7-7ADC-EB29-7D38-DF702FA615C9}"/>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316087336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3_small headlin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FDBCCBC2-1A04-AA1D-D78F-0651C797C18C}"/>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2" name="Title 5">
            <a:extLst>
              <a:ext uri="{FF2B5EF4-FFF2-40B4-BE49-F238E27FC236}">
                <a16:creationId xmlns:a16="http://schemas.microsoft.com/office/drawing/2014/main" id="{86734F99-9B81-7B74-CA7B-DC56A214CBD8}"/>
              </a:ext>
            </a:extLst>
          </p:cNvPr>
          <p:cNvSpPr>
            <a:spLocks noGrp="1"/>
          </p:cNvSpPr>
          <p:nvPr>
            <p:ph type="title" hasCustomPrompt="1"/>
          </p:nvPr>
        </p:nvSpPr>
        <p:spPr>
          <a:xfrm>
            <a:off x="457201" y="771055"/>
            <a:ext cx="11277599"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10583862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4_small headline_gold">
    <p:bg>
      <p:bgPr>
        <a:solidFill>
          <a:srgbClr val="FCF2DA"/>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FDBCCBC2-1A04-AA1D-D78F-0651C797C18C}"/>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2" name="Title 5">
            <a:extLst>
              <a:ext uri="{FF2B5EF4-FFF2-40B4-BE49-F238E27FC236}">
                <a16:creationId xmlns:a16="http://schemas.microsoft.com/office/drawing/2014/main" id="{0FCA1F95-2DEA-D76C-45A3-EF6411B2C9C9}"/>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905455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_divider_sky">
    <p:bg>
      <p:bgPr>
        <a:solidFill>
          <a:srgbClr val="E3F1FD"/>
        </a:solidFill>
        <a:effectLst/>
      </p:bgPr>
    </p:bg>
    <p:spTree>
      <p:nvGrpSpPr>
        <p:cNvPr id="1" name=""/>
        <p:cNvGrpSpPr/>
        <p:nvPr/>
      </p:nvGrpSpPr>
      <p:grpSpPr>
        <a:xfrm>
          <a:off x="0" y="0"/>
          <a:ext cx="0" cy="0"/>
          <a:chOff x="0" y="0"/>
          <a:chExt cx="0" cy="0"/>
        </a:xfrm>
      </p:grpSpPr>
      <p:pic>
        <p:nvPicPr>
          <p:cNvPr id="2" name="Radial Waypoint">
            <a:extLst>
              <a:ext uri="{FF2B5EF4-FFF2-40B4-BE49-F238E27FC236}">
                <a16:creationId xmlns:a16="http://schemas.microsoft.com/office/drawing/2014/main" id="{634B683E-F82C-0B50-D294-BAEB1A743E0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itle 7">
            <a:extLst>
              <a:ext uri="{FF2B5EF4-FFF2-40B4-BE49-F238E27FC236}">
                <a16:creationId xmlns:a16="http://schemas.microsoft.com/office/drawing/2014/main" id="{FBD9A105-7E89-EF99-7FD7-066974BABDA4}"/>
              </a:ext>
            </a:extLst>
          </p:cNvPr>
          <p:cNvSpPr>
            <a:spLocks noGrp="1"/>
          </p:cNvSpPr>
          <p:nvPr>
            <p:ph type="title" hasCustomPrompt="1"/>
          </p:nvPr>
        </p:nvSpPr>
        <p:spPr>
          <a:xfrm>
            <a:off x="3653631" y="2413000"/>
            <a:ext cx="4884737" cy="2529923"/>
          </a:xfrm>
          <a:prstGeom prst="rect">
            <a:avLst/>
          </a:prstGeom>
        </p:spPr>
        <p:txBody>
          <a:bodyPr wrap="square">
            <a:spAutoFit/>
          </a:bodyPr>
          <a:lstStyle>
            <a:lvl1pPr algn="ctr">
              <a:defRPr sz="8800">
                <a:solidFill>
                  <a:schemeClr val="accent2"/>
                </a:solidFill>
              </a:defRPr>
            </a:lvl1pPr>
          </a:lstStyle>
          <a:p>
            <a:r>
              <a:rPr lang="en-US" noProof="0"/>
              <a:t>Section divider</a:t>
            </a:r>
          </a:p>
        </p:txBody>
      </p:sp>
      <p:pic>
        <p:nvPicPr>
          <p:cNvPr id="13" name="Thomson Reuters Logo">
            <a:extLst>
              <a:ext uri="{FF2B5EF4-FFF2-40B4-BE49-F238E27FC236}">
                <a16:creationId xmlns:a16="http://schemas.microsoft.com/office/drawing/2014/main" id="{758A87BD-822D-6E45-904B-8A3CEE276B30}"/>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15500" y="6188978"/>
            <a:ext cx="1277938" cy="423644"/>
          </a:xfrm>
          <a:prstGeom prst="rect">
            <a:avLst/>
          </a:prstGeom>
        </p:spPr>
      </p:pic>
    </p:spTree>
    <p:extLst>
      <p:ext uri="{BB962C8B-B14F-4D97-AF65-F5344CB8AC3E}">
        <p14:creationId xmlns:p14="http://schemas.microsoft.com/office/powerpoint/2010/main" val="4148823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5_small headline_amber">
    <p:bg>
      <p:bgPr>
        <a:solidFill>
          <a:srgbClr val="F8EADD"/>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FDBCCBC2-1A04-AA1D-D78F-0651C797C18C}"/>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2" name="Title 5">
            <a:extLst>
              <a:ext uri="{FF2B5EF4-FFF2-40B4-BE49-F238E27FC236}">
                <a16:creationId xmlns:a16="http://schemas.microsoft.com/office/drawing/2014/main" id="{5C5D640E-2E5E-7BCD-0E55-36E3B0FB2C84}"/>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23315306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6_small headline_sky">
    <p:bg>
      <p:bgPr>
        <a:solidFill>
          <a:srgbClr val="E3F1FD"/>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FDBCCBC2-1A04-AA1D-D78F-0651C797C18C}"/>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2" name="Title 5">
            <a:extLst>
              <a:ext uri="{FF2B5EF4-FFF2-40B4-BE49-F238E27FC236}">
                <a16:creationId xmlns:a16="http://schemas.microsoft.com/office/drawing/2014/main" id="{3A9198B4-708E-B675-7702-E05395E51D39}"/>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411781923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7_small headline_teal">
    <p:bg>
      <p:bgPr>
        <a:solidFill>
          <a:srgbClr val="E3F3EE"/>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FDBCCBC2-1A04-AA1D-D78F-0651C797C18C}"/>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2" name="Title 5">
            <a:extLst>
              <a:ext uri="{FF2B5EF4-FFF2-40B4-BE49-F238E27FC236}">
                <a16:creationId xmlns:a16="http://schemas.microsoft.com/office/drawing/2014/main" id="{399ACE23-541E-6631-BBB0-884A778B6F1D}"/>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235444433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8_small headline_lime">
    <p:bg>
      <p:bgPr>
        <a:solidFill>
          <a:srgbClr val="E1F4CD"/>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FDBCCBC2-1A04-AA1D-D78F-0651C797C18C}"/>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2" name="Title 5">
            <a:extLst>
              <a:ext uri="{FF2B5EF4-FFF2-40B4-BE49-F238E27FC236}">
                <a16:creationId xmlns:a16="http://schemas.microsoft.com/office/drawing/2014/main" id="{F9AA4649-45A5-6711-3215-1562A3E93BB6}"/>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4" name="Slide Number Placeholder 3">
            <a:extLst>
              <a:ext uri="{FF2B5EF4-FFF2-40B4-BE49-F238E27FC236}">
                <a16:creationId xmlns:a16="http://schemas.microsoft.com/office/drawing/2014/main" id="{B6E714CC-8FE9-9F9A-3FFA-A19F8BE80305}"/>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367B1007-C7DF-DBCC-AC0D-86B4CDBFAFE4}"/>
              </a:ext>
            </a:extLst>
          </p:cNvPr>
          <p:cNvSpPr>
            <a:spLocks noGrp="1"/>
          </p:cNvSpPr>
          <p:nvPr>
            <p:ph type="ftr" sz="quarter" idx="10"/>
          </p:nvPr>
        </p:nvSpPr>
        <p:spPr>
          <a:xfrm>
            <a:off x="955675" y="6400803"/>
            <a:ext cx="3108325" cy="248709"/>
          </a:xfrm>
        </p:spPr>
        <p:txBody>
          <a:bodyPr/>
          <a:lstStyle/>
          <a:p>
            <a:endParaRPr lang="en-US"/>
          </a:p>
        </p:txBody>
      </p:sp>
    </p:spTree>
    <p:extLst>
      <p:ext uri="{BB962C8B-B14F-4D97-AF65-F5344CB8AC3E}">
        <p14:creationId xmlns:p14="http://schemas.microsoft.com/office/powerpoint/2010/main" val="47882201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9_small headline_icon_1c_content_chart/graph_eyebrow">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D18F5F81-F4F0-E091-7F1A-EC17EE921222}"/>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8" name="Title 5">
            <a:extLst>
              <a:ext uri="{FF2B5EF4-FFF2-40B4-BE49-F238E27FC236}">
                <a16:creationId xmlns:a16="http://schemas.microsoft.com/office/drawing/2014/main" id="{997A8243-3092-184E-BD56-691D0BC79FD7}"/>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5" name="Picture Placeholder 7">
            <a:extLst>
              <a:ext uri="{FF2B5EF4-FFF2-40B4-BE49-F238E27FC236}">
                <a16:creationId xmlns:a16="http://schemas.microsoft.com/office/drawing/2014/main" id="{FFEBA825-5CA5-D98D-25FD-9C1B154A56AD}"/>
              </a:ext>
              <a:ext uri="{C183D7F6-B498-43B3-948B-1728B52AA6E4}">
                <adec:decorative xmlns:adec="http://schemas.microsoft.com/office/drawing/2017/decorative" val="1"/>
              </a:ext>
            </a:extLst>
          </p:cNvPr>
          <p:cNvSpPr>
            <a:spLocks noGrp="1"/>
          </p:cNvSpPr>
          <p:nvPr>
            <p:ph type="pic" sz="quarter" idx="14" hasCustomPrompt="1"/>
          </p:nvPr>
        </p:nvSpPr>
        <p:spPr>
          <a:xfrm>
            <a:off x="457200" y="1480794"/>
            <a:ext cx="1277938" cy="1277938"/>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oAutofit/>
          </a:bodyPr>
          <a:lstStyle>
            <a:lvl1pPr marL="0" indent="0" algn="ctr">
              <a:buNone/>
              <a:defRPr sz="1400" b="0" i="0">
                <a:latin typeface="+mn-lt"/>
              </a:defRPr>
            </a:lvl1pPr>
          </a:lstStyle>
          <a:p>
            <a:r>
              <a:rPr lang="en-US" noProof="0"/>
              <a:t>Drop your icon here</a:t>
            </a:r>
          </a:p>
        </p:txBody>
      </p:sp>
      <p:sp>
        <p:nvSpPr>
          <p:cNvPr id="9" name="Text Placeholder 15">
            <a:extLst>
              <a:ext uri="{FF2B5EF4-FFF2-40B4-BE49-F238E27FC236}">
                <a16:creationId xmlns:a16="http://schemas.microsoft.com/office/drawing/2014/main" id="{CE46660D-D2FD-EF4E-0682-D8A27953D648}"/>
              </a:ext>
            </a:extLst>
          </p:cNvPr>
          <p:cNvSpPr>
            <a:spLocks noGrp="1"/>
          </p:cNvSpPr>
          <p:nvPr>
            <p:ph type="body" sz="quarter" idx="27"/>
          </p:nvPr>
        </p:nvSpPr>
        <p:spPr>
          <a:xfrm>
            <a:off x="1867787" y="1473200"/>
            <a:ext cx="2831213" cy="4813300"/>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CB22BB04-7A96-7807-5C34-E81EA9B39C98}"/>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9948007C-7B03-93A0-0C5A-15C09E1AF718}"/>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8755985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0_small headline_icon_1c_content_chart/graph_eyebrow">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997A8243-3092-184E-BD56-691D0BC79FD7}"/>
              </a:ext>
            </a:extLst>
          </p:cNvPr>
          <p:cNvSpPr>
            <a:spLocks noGrp="1"/>
          </p:cNvSpPr>
          <p:nvPr>
            <p:ph type="title" hasCustomPrompt="1"/>
          </p:nvPr>
        </p:nvSpPr>
        <p:spPr>
          <a:xfrm>
            <a:off x="457201" y="771055"/>
            <a:ext cx="11277600"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5" name="Picture Placeholder 7">
            <a:extLst>
              <a:ext uri="{FF2B5EF4-FFF2-40B4-BE49-F238E27FC236}">
                <a16:creationId xmlns:a16="http://schemas.microsoft.com/office/drawing/2014/main" id="{FFEBA825-5CA5-D98D-25FD-9C1B154A56AD}"/>
              </a:ext>
              <a:ext uri="{C183D7F6-B498-43B3-948B-1728B52AA6E4}">
                <adec:decorative xmlns:adec="http://schemas.microsoft.com/office/drawing/2017/decorative" val="1"/>
              </a:ext>
            </a:extLst>
          </p:cNvPr>
          <p:cNvSpPr>
            <a:spLocks noGrp="1"/>
          </p:cNvSpPr>
          <p:nvPr>
            <p:ph type="pic" sz="quarter" idx="14" hasCustomPrompt="1"/>
          </p:nvPr>
        </p:nvSpPr>
        <p:spPr>
          <a:xfrm>
            <a:off x="457200" y="1480794"/>
            <a:ext cx="1277938" cy="1277938"/>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oAutofit/>
          </a:bodyPr>
          <a:lstStyle>
            <a:lvl1pPr marL="0" indent="0" algn="ctr">
              <a:buNone/>
              <a:defRPr sz="1400" b="0" i="0">
                <a:latin typeface="+mn-lt"/>
              </a:defRPr>
            </a:lvl1pPr>
          </a:lstStyle>
          <a:p>
            <a:r>
              <a:rPr lang="en-US" noProof="0"/>
              <a:t>Drop your icon here</a:t>
            </a:r>
          </a:p>
        </p:txBody>
      </p:sp>
      <p:sp>
        <p:nvSpPr>
          <p:cNvPr id="9" name="Text Placeholder 15">
            <a:extLst>
              <a:ext uri="{FF2B5EF4-FFF2-40B4-BE49-F238E27FC236}">
                <a16:creationId xmlns:a16="http://schemas.microsoft.com/office/drawing/2014/main" id="{CE46660D-D2FD-EF4E-0682-D8A27953D648}"/>
              </a:ext>
            </a:extLst>
          </p:cNvPr>
          <p:cNvSpPr>
            <a:spLocks noGrp="1"/>
          </p:cNvSpPr>
          <p:nvPr>
            <p:ph type="body" sz="quarter" idx="27"/>
          </p:nvPr>
        </p:nvSpPr>
        <p:spPr>
          <a:xfrm>
            <a:off x="1867787" y="1473200"/>
            <a:ext cx="2831213" cy="4813300"/>
          </a:xfrm>
          <a:prstGeom prst="rect">
            <a:avLst/>
          </a:prstGeom>
        </p:spPr>
        <p:txBody>
          <a:bodyPr/>
          <a:lstStyle>
            <a:lvl1pPr>
              <a:lnSpc>
                <a:spcPct val="100000"/>
              </a:lnSpc>
              <a:defRPr b="0" i="0">
                <a:latin typeface="+mn-lt"/>
              </a:defRPr>
            </a:lvl1pPr>
            <a:lvl2pPr>
              <a:lnSpc>
                <a:spcPct val="100000"/>
              </a:lnSpc>
              <a:defRPr b="0" i="0">
                <a:latin typeface="+mn-lt"/>
              </a:defRPr>
            </a:lvl2pPr>
            <a:lvl3pPr>
              <a:lnSpc>
                <a:spcPct val="100000"/>
              </a:lnSpc>
              <a:defRPr b="0" i="0">
                <a:latin typeface="+mn-lt"/>
              </a:defRPr>
            </a:lvl3pPr>
            <a:lvl4pPr>
              <a:lnSpc>
                <a:spcPct val="100000"/>
              </a:lnSpc>
              <a:defRPr b="0" i="0">
                <a:latin typeface="+mn-lt"/>
              </a:defRPr>
            </a:lvl4pPr>
            <a:lvl5pPr>
              <a:lnSpc>
                <a:spcPct val="100000"/>
              </a:lnSpc>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CB22BB04-7A96-7807-5C34-E81EA9B39C98}"/>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9948007C-7B03-93A0-0C5A-15C09E1AF718}"/>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88364393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51_content_heavy_eyebrow">
    <p:spTree>
      <p:nvGrpSpPr>
        <p:cNvPr id="1" name=""/>
        <p:cNvGrpSpPr/>
        <p:nvPr/>
      </p:nvGrpSpPr>
      <p:grpSpPr>
        <a:xfrm>
          <a:off x="0" y="0"/>
          <a:ext cx="0" cy="0"/>
          <a:chOff x="0" y="0"/>
          <a:chExt cx="0" cy="0"/>
        </a:xfrm>
      </p:grpSpPr>
      <p:sp>
        <p:nvSpPr>
          <p:cNvPr id="26" name="Text Placeholder 4">
            <a:extLst>
              <a:ext uri="{FF2B5EF4-FFF2-40B4-BE49-F238E27FC236}">
                <a16:creationId xmlns:a16="http://schemas.microsoft.com/office/drawing/2014/main" id="{C65920BD-9F0C-0FD1-2E84-CBEB95F28FE0}"/>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27" name="Title 5">
            <a:extLst>
              <a:ext uri="{FF2B5EF4-FFF2-40B4-BE49-F238E27FC236}">
                <a16:creationId xmlns:a16="http://schemas.microsoft.com/office/drawing/2014/main" id="{DFC7C633-35BB-80D6-B378-B3882A758850}"/>
              </a:ext>
            </a:extLst>
          </p:cNvPr>
          <p:cNvSpPr>
            <a:spLocks noGrp="1"/>
          </p:cNvSpPr>
          <p:nvPr>
            <p:ph type="title" hasCustomPrompt="1"/>
          </p:nvPr>
        </p:nvSpPr>
        <p:spPr>
          <a:xfrm>
            <a:off x="457201" y="771055"/>
            <a:ext cx="7670799"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28" name="Picture Placeholder 7">
            <a:extLst>
              <a:ext uri="{FF2B5EF4-FFF2-40B4-BE49-F238E27FC236}">
                <a16:creationId xmlns:a16="http://schemas.microsoft.com/office/drawing/2014/main" id="{53CC043F-7A59-EABC-734A-847895FB3F76}"/>
              </a:ext>
              <a:ext uri="{C183D7F6-B498-43B3-948B-1728B52AA6E4}">
                <adec:decorative xmlns:adec="http://schemas.microsoft.com/office/drawing/2017/decorative" val="1"/>
              </a:ext>
            </a:extLst>
          </p:cNvPr>
          <p:cNvSpPr>
            <a:spLocks noGrp="1"/>
          </p:cNvSpPr>
          <p:nvPr>
            <p:ph type="pic" sz="quarter" idx="14" hasCustomPrompt="1"/>
          </p:nvPr>
        </p:nvSpPr>
        <p:spPr>
          <a:xfrm>
            <a:off x="469900" y="2306219"/>
            <a:ext cx="1024128" cy="1021204"/>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oAutofit/>
          </a:bodyPr>
          <a:lstStyle>
            <a:lvl1pPr marL="0" indent="0" algn="ctr">
              <a:buNone/>
              <a:defRPr sz="1400" b="0" i="0">
                <a:latin typeface="+mn-lt"/>
              </a:defRPr>
            </a:lvl1pPr>
          </a:lstStyle>
          <a:p>
            <a:r>
              <a:rPr lang="en-US" noProof="0"/>
              <a:t>Drop your icon here</a:t>
            </a:r>
          </a:p>
        </p:txBody>
      </p:sp>
      <p:sp>
        <p:nvSpPr>
          <p:cNvPr id="10" name="Text Placeholder 11">
            <a:extLst>
              <a:ext uri="{FF2B5EF4-FFF2-40B4-BE49-F238E27FC236}">
                <a16:creationId xmlns:a16="http://schemas.microsoft.com/office/drawing/2014/main" id="{02642487-E2A8-A833-3983-144FC3628BC0}"/>
              </a:ext>
            </a:extLst>
          </p:cNvPr>
          <p:cNvSpPr>
            <a:spLocks noGrp="1"/>
          </p:cNvSpPr>
          <p:nvPr>
            <p:ph type="body" sz="quarter" idx="45"/>
          </p:nvPr>
        </p:nvSpPr>
        <p:spPr>
          <a:xfrm>
            <a:off x="1735138" y="2293806"/>
            <a:ext cx="2328862" cy="1963987"/>
          </a:xfrm>
          <a:prstGeom prst="rect">
            <a:avLst/>
          </a:prstGeom>
        </p:spPr>
        <p:txBody>
          <a:bodyPr>
            <a:noAutofit/>
          </a:bodyPr>
          <a:lstStyle>
            <a:lvl1pPr marL="0" indent="0">
              <a:lnSpc>
                <a:spcPct val="100000"/>
              </a:lnSpc>
              <a:buNone/>
              <a:defRPr sz="1200" b="0" i="0" spc="0">
                <a:latin typeface="+mn-lt"/>
              </a:defRPr>
            </a:lvl1pPr>
            <a:lvl2pPr>
              <a:defRPr sz="1200" b="0" i="0">
                <a:latin typeface="+mn-lt"/>
              </a:defRPr>
            </a:lvl2pPr>
          </a:lstStyle>
          <a:p>
            <a:pPr lvl="0"/>
            <a:r>
              <a:rPr lang="en-US"/>
              <a:t>Click to edit Master text styles</a:t>
            </a:r>
          </a:p>
          <a:p>
            <a:pPr lvl="1"/>
            <a:r>
              <a:rPr lang="en-US"/>
              <a:t>Second level</a:t>
            </a:r>
          </a:p>
        </p:txBody>
      </p:sp>
      <p:sp>
        <p:nvSpPr>
          <p:cNvPr id="32" name="Picture Placeholder 7">
            <a:extLst>
              <a:ext uri="{FF2B5EF4-FFF2-40B4-BE49-F238E27FC236}">
                <a16:creationId xmlns:a16="http://schemas.microsoft.com/office/drawing/2014/main" id="{AE154F16-BE1F-996C-2ED1-9730D0D067FC}"/>
              </a:ext>
              <a:ext uri="{C183D7F6-B498-43B3-948B-1728B52AA6E4}">
                <adec:decorative xmlns:adec="http://schemas.microsoft.com/office/drawing/2017/decorative" val="1"/>
              </a:ext>
            </a:extLst>
          </p:cNvPr>
          <p:cNvSpPr>
            <a:spLocks noGrp="1"/>
          </p:cNvSpPr>
          <p:nvPr>
            <p:ph type="pic" sz="quarter" idx="53" hasCustomPrompt="1"/>
          </p:nvPr>
        </p:nvSpPr>
        <p:spPr>
          <a:xfrm>
            <a:off x="4533900" y="2306219"/>
            <a:ext cx="1024128" cy="1021204"/>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oAutofit/>
          </a:bodyPr>
          <a:lstStyle>
            <a:lvl1pPr marL="0" indent="0" algn="ctr">
              <a:buNone/>
              <a:defRPr sz="1400" b="0" i="0">
                <a:latin typeface="+mn-lt"/>
              </a:defRPr>
            </a:lvl1pPr>
          </a:lstStyle>
          <a:p>
            <a:r>
              <a:rPr lang="en-US" noProof="0"/>
              <a:t>Drop your icon here</a:t>
            </a:r>
          </a:p>
        </p:txBody>
      </p:sp>
      <p:sp>
        <p:nvSpPr>
          <p:cNvPr id="31" name="Text Placeholder 11">
            <a:extLst>
              <a:ext uri="{FF2B5EF4-FFF2-40B4-BE49-F238E27FC236}">
                <a16:creationId xmlns:a16="http://schemas.microsoft.com/office/drawing/2014/main" id="{DB34224B-4B5F-B845-CB6A-3D9BF661E025}"/>
              </a:ext>
            </a:extLst>
          </p:cNvPr>
          <p:cNvSpPr>
            <a:spLocks noGrp="1"/>
          </p:cNvSpPr>
          <p:nvPr>
            <p:ph type="body" sz="quarter" idx="52"/>
          </p:nvPr>
        </p:nvSpPr>
        <p:spPr>
          <a:xfrm>
            <a:off x="5799138" y="2293806"/>
            <a:ext cx="2328862" cy="1963987"/>
          </a:xfrm>
          <a:prstGeom prst="rect">
            <a:avLst/>
          </a:prstGeom>
        </p:spPr>
        <p:txBody>
          <a:bodyPr>
            <a:noAutofit/>
          </a:bodyPr>
          <a:lstStyle>
            <a:lvl1pPr marL="0" indent="0">
              <a:lnSpc>
                <a:spcPct val="100000"/>
              </a:lnSpc>
              <a:buNone/>
              <a:defRPr sz="1200" b="0" i="0" spc="0">
                <a:latin typeface="+mn-lt"/>
              </a:defRPr>
            </a:lvl1pPr>
            <a:lvl2pPr>
              <a:defRPr sz="1200" b="0" i="0">
                <a:latin typeface="+mn-lt"/>
              </a:defRPr>
            </a:lvl2pPr>
          </a:lstStyle>
          <a:p>
            <a:pPr lvl="0"/>
            <a:r>
              <a:rPr lang="en-US"/>
              <a:t>Click to edit Master text styles</a:t>
            </a:r>
          </a:p>
          <a:p>
            <a:pPr lvl="1"/>
            <a:r>
              <a:rPr lang="en-US"/>
              <a:t>Second level</a:t>
            </a:r>
          </a:p>
        </p:txBody>
      </p:sp>
      <p:sp>
        <p:nvSpPr>
          <p:cNvPr id="30" name="Picture Placeholder 7">
            <a:extLst>
              <a:ext uri="{FF2B5EF4-FFF2-40B4-BE49-F238E27FC236}">
                <a16:creationId xmlns:a16="http://schemas.microsoft.com/office/drawing/2014/main" id="{CDACF820-4199-9598-B2EA-AFCEB3C2953E}"/>
              </a:ext>
              <a:ext uri="{C183D7F6-B498-43B3-948B-1728B52AA6E4}">
                <adec:decorative xmlns:adec="http://schemas.microsoft.com/office/drawing/2017/decorative" val="1"/>
              </a:ext>
            </a:extLst>
          </p:cNvPr>
          <p:cNvSpPr>
            <a:spLocks noGrp="1"/>
          </p:cNvSpPr>
          <p:nvPr>
            <p:ph type="pic" sz="quarter" idx="51" hasCustomPrompt="1"/>
          </p:nvPr>
        </p:nvSpPr>
        <p:spPr>
          <a:xfrm>
            <a:off x="469900" y="4376319"/>
            <a:ext cx="1024128" cy="1021204"/>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oAutofit/>
          </a:bodyPr>
          <a:lstStyle>
            <a:lvl1pPr marL="0" indent="0" algn="ctr">
              <a:buNone/>
              <a:defRPr sz="1400" b="0" i="0">
                <a:latin typeface="+mn-lt"/>
              </a:defRPr>
            </a:lvl1pPr>
          </a:lstStyle>
          <a:p>
            <a:r>
              <a:rPr lang="en-US" noProof="0"/>
              <a:t>Drop your icon here</a:t>
            </a:r>
          </a:p>
        </p:txBody>
      </p:sp>
      <p:sp>
        <p:nvSpPr>
          <p:cNvPr id="35" name="Text Placeholder 11">
            <a:extLst>
              <a:ext uri="{FF2B5EF4-FFF2-40B4-BE49-F238E27FC236}">
                <a16:creationId xmlns:a16="http://schemas.microsoft.com/office/drawing/2014/main" id="{42CAD3FC-ECB8-917E-1B01-7B82CD2F99CA}"/>
              </a:ext>
            </a:extLst>
          </p:cNvPr>
          <p:cNvSpPr>
            <a:spLocks noGrp="1"/>
          </p:cNvSpPr>
          <p:nvPr>
            <p:ph type="body" sz="quarter" idx="56"/>
          </p:nvPr>
        </p:nvSpPr>
        <p:spPr>
          <a:xfrm>
            <a:off x="1735138" y="4370813"/>
            <a:ext cx="2328862" cy="1963987"/>
          </a:xfrm>
          <a:prstGeom prst="rect">
            <a:avLst/>
          </a:prstGeom>
        </p:spPr>
        <p:txBody>
          <a:bodyPr>
            <a:noAutofit/>
          </a:bodyPr>
          <a:lstStyle>
            <a:lvl1pPr marL="0" indent="0">
              <a:lnSpc>
                <a:spcPct val="100000"/>
              </a:lnSpc>
              <a:buNone/>
              <a:defRPr sz="1200" b="0" i="0" spc="0">
                <a:latin typeface="+mn-lt"/>
              </a:defRPr>
            </a:lvl1pPr>
            <a:lvl2pPr>
              <a:defRPr sz="1200" b="0" i="0">
                <a:latin typeface="+mn-lt"/>
              </a:defRPr>
            </a:lvl2pPr>
          </a:lstStyle>
          <a:p>
            <a:pPr lvl="0"/>
            <a:r>
              <a:rPr lang="en-US"/>
              <a:t>Click to edit Master text styles</a:t>
            </a:r>
          </a:p>
          <a:p>
            <a:pPr lvl="1"/>
            <a:r>
              <a:rPr lang="en-US"/>
              <a:t>Second level</a:t>
            </a:r>
          </a:p>
        </p:txBody>
      </p:sp>
      <p:sp>
        <p:nvSpPr>
          <p:cNvPr id="34" name="Picture Placeholder 7">
            <a:extLst>
              <a:ext uri="{FF2B5EF4-FFF2-40B4-BE49-F238E27FC236}">
                <a16:creationId xmlns:a16="http://schemas.microsoft.com/office/drawing/2014/main" id="{67249FFC-96D7-0C9C-DC1E-9580F74DF8F5}"/>
              </a:ext>
              <a:ext uri="{C183D7F6-B498-43B3-948B-1728B52AA6E4}">
                <adec:decorative xmlns:adec="http://schemas.microsoft.com/office/drawing/2017/decorative" val="1"/>
              </a:ext>
            </a:extLst>
          </p:cNvPr>
          <p:cNvSpPr>
            <a:spLocks noGrp="1"/>
          </p:cNvSpPr>
          <p:nvPr>
            <p:ph type="pic" sz="quarter" idx="55" hasCustomPrompt="1"/>
          </p:nvPr>
        </p:nvSpPr>
        <p:spPr>
          <a:xfrm>
            <a:off x="4533900" y="4376319"/>
            <a:ext cx="1024128" cy="1021204"/>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oAutofit/>
          </a:bodyPr>
          <a:lstStyle>
            <a:lvl1pPr marL="0" indent="0" algn="ctr">
              <a:buNone/>
              <a:defRPr sz="1400" b="0" i="0">
                <a:latin typeface="+mn-lt"/>
              </a:defRPr>
            </a:lvl1pPr>
          </a:lstStyle>
          <a:p>
            <a:r>
              <a:rPr lang="en-US" noProof="0"/>
              <a:t>Drop your icon here</a:t>
            </a:r>
          </a:p>
        </p:txBody>
      </p:sp>
      <p:sp>
        <p:nvSpPr>
          <p:cNvPr id="36" name="Text Placeholder 11">
            <a:extLst>
              <a:ext uri="{FF2B5EF4-FFF2-40B4-BE49-F238E27FC236}">
                <a16:creationId xmlns:a16="http://schemas.microsoft.com/office/drawing/2014/main" id="{E1839597-C9AE-9AE1-14B6-D07722A93071}"/>
              </a:ext>
            </a:extLst>
          </p:cNvPr>
          <p:cNvSpPr>
            <a:spLocks noGrp="1"/>
          </p:cNvSpPr>
          <p:nvPr>
            <p:ph type="body" sz="quarter" idx="57"/>
          </p:nvPr>
        </p:nvSpPr>
        <p:spPr>
          <a:xfrm>
            <a:off x="5799138" y="4370813"/>
            <a:ext cx="2328862" cy="1963987"/>
          </a:xfrm>
          <a:prstGeom prst="rect">
            <a:avLst/>
          </a:prstGeom>
        </p:spPr>
        <p:txBody>
          <a:bodyPr>
            <a:noAutofit/>
          </a:bodyPr>
          <a:lstStyle>
            <a:lvl1pPr marL="0" indent="0">
              <a:lnSpc>
                <a:spcPct val="100000"/>
              </a:lnSpc>
              <a:buNone/>
              <a:defRPr sz="1200" b="0" i="0" spc="0">
                <a:latin typeface="+mn-lt"/>
              </a:defRPr>
            </a:lvl1pPr>
            <a:lvl2pPr>
              <a:defRPr sz="1200" b="0" i="0">
                <a:latin typeface="+mn-lt"/>
              </a:defRPr>
            </a:lvl2pPr>
          </a:lstStyle>
          <a:p>
            <a:pPr lvl="0"/>
            <a:r>
              <a:rPr lang="en-US"/>
              <a:t>Click to edit Master text styles</a:t>
            </a:r>
          </a:p>
          <a:p>
            <a:pPr lvl="1"/>
            <a:r>
              <a:rPr lang="en-US"/>
              <a:t>Second level</a:t>
            </a:r>
          </a:p>
        </p:txBody>
      </p:sp>
      <p:sp>
        <p:nvSpPr>
          <p:cNvPr id="17" name="Rectangle 16">
            <a:extLst>
              <a:ext uri="{FF2B5EF4-FFF2-40B4-BE49-F238E27FC236}">
                <a16:creationId xmlns:a16="http://schemas.microsoft.com/office/drawing/2014/main" id="{F3E44CB5-8701-6A8A-A280-6372FB880000}"/>
              </a:ext>
              <a:ext uri="{C183D7F6-B498-43B3-948B-1728B52AA6E4}">
                <adec:decorative xmlns:adec="http://schemas.microsoft.com/office/drawing/2017/decorative" val="1"/>
              </a:ext>
            </a:extLst>
          </p:cNvPr>
          <p:cNvSpPr/>
          <p:nvPr userDrawn="1"/>
        </p:nvSpPr>
        <p:spPr>
          <a:xfrm>
            <a:off x="8409904" y="0"/>
            <a:ext cx="3782096" cy="6857999"/>
          </a:xfrm>
          <a:prstGeom prst="rect">
            <a:avLst/>
          </a:prstGeom>
          <a:solidFill>
            <a:srgbClr val="E3F1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spc="0" noProof="0">
              <a:latin typeface="Clario" panose="020B0503030300000000" pitchFamily="34" charset="0"/>
            </a:endParaRPr>
          </a:p>
        </p:txBody>
      </p:sp>
      <p:sp>
        <p:nvSpPr>
          <p:cNvPr id="18" name="Text Placeholder 6">
            <a:extLst>
              <a:ext uri="{FF2B5EF4-FFF2-40B4-BE49-F238E27FC236}">
                <a16:creationId xmlns:a16="http://schemas.microsoft.com/office/drawing/2014/main" id="{E7F38BD2-B46E-CF4D-43E0-5C10C5CF5B9B}"/>
              </a:ext>
            </a:extLst>
          </p:cNvPr>
          <p:cNvSpPr>
            <a:spLocks noGrp="1"/>
          </p:cNvSpPr>
          <p:nvPr>
            <p:ph type="body" sz="quarter" idx="36" hasCustomPrompt="1"/>
          </p:nvPr>
        </p:nvSpPr>
        <p:spPr>
          <a:xfrm>
            <a:off x="8580482" y="1399491"/>
            <a:ext cx="3154318" cy="455125"/>
          </a:xfrm>
          <a:prstGeom prst="rect">
            <a:avLst/>
          </a:prstGeom>
        </p:spPr>
        <p:txBody>
          <a:bodyPr anchor="b" anchorCtr="0">
            <a:normAutofit/>
          </a:bodyPr>
          <a:lstStyle>
            <a:lvl1pPr marL="0" indent="0">
              <a:lnSpc>
                <a:spcPct val="100000"/>
              </a:lnSpc>
              <a:buNone/>
              <a:defRPr sz="1400" b="0" i="0" spc="0" baseline="0">
                <a:latin typeface="+mj-lt"/>
                <a:cs typeface="Clario Black" panose="020B0A03030300000000" pitchFamily="34" charset="0"/>
              </a:defRPr>
            </a:lvl1pPr>
          </a:lstStyle>
          <a:p>
            <a:pPr lvl="0"/>
            <a:r>
              <a:rPr lang="en-US" noProof="0"/>
              <a:t>Sub headline</a:t>
            </a:r>
          </a:p>
        </p:txBody>
      </p:sp>
      <p:sp>
        <p:nvSpPr>
          <p:cNvPr id="38" name="Picture Placeholder 7">
            <a:extLst>
              <a:ext uri="{FF2B5EF4-FFF2-40B4-BE49-F238E27FC236}">
                <a16:creationId xmlns:a16="http://schemas.microsoft.com/office/drawing/2014/main" id="{FD4476B9-EC96-360F-AED5-6023B5406CDC}"/>
              </a:ext>
              <a:ext uri="{C183D7F6-B498-43B3-948B-1728B52AA6E4}">
                <adec:decorative xmlns:adec="http://schemas.microsoft.com/office/drawing/2017/decorative" val="1"/>
              </a:ext>
            </a:extLst>
          </p:cNvPr>
          <p:cNvSpPr>
            <a:spLocks noGrp="1"/>
          </p:cNvSpPr>
          <p:nvPr>
            <p:ph type="pic" sz="quarter" idx="58" hasCustomPrompt="1"/>
          </p:nvPr>
        </p:nvSpPr>
        <p:spPr>
          <a:xfrm>
            <a:off x="8595360" y="2286000"/>
            <a:ext cx="1024128" cy="1021204"/>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oAutofit/>
          </a:bodyPr>
          <a:lstStyle>
            <a:lvl1pPr marL="0" indent="0" algn="ctr">
              <a:buNone/>
              <a:defRPr sz="1400" b="0" i="0">
                <a:latin typeface="+mn-lt"/>
              </a:defRPr>
            </a:lvl1pPr>
          </a:lstStyle>
          <a:p>
            <a:r>
              <a:rPr lang="en-US" noProof="0"/>
              <a:t>Drop your icon here</a:t>
            </a:r>
          </a:p>
        </p:txBody>
      </p:sp>
      <p:sp>
        <p:nvSpPr>
          <p:cNvPr id="20" name="Text Placeholder 11">
            <a:extLst>
              <a:ext uri="{FF2B5EF4-FFF2-40B4-BE49-F238E27FC236}">
                <a16:creationId xmlns:a16="http://schemas.microsoft.com/office/drawing/2014/main" id="{4585452B-029F-5ADD-7CB5-E5572A24047E}"/>
              </a:ext>
            </a:extLst>
          </p:cNvPr>
          <p:cNvSpPr>
            <a:spLocks noGrp="1"/>
          </p:cNvSpPr>
          <p:nvPr>
            <p:ph type="body" sz="quarter" idx="49"/>
          </p:nvPr>
        </p:nvSpPr>
        <p:spPr>
          <a:xfrm>
            <a:off x="8595360" y="3542400"/>
            <a:ext cx="3139440" cy="1963987"/>
          </a:xfrm>
          <a:prstGeom prst="rect">
            <a:avLst/>
          </a:prstGeom>
        </p:spPr>
        <p:txBody>
          <a:bodyPr>
            <a:noAutofit/>
          </a:bodyPr>
          <a:lstStyle>
            <a:lvl1pPr marL="0" indent="0">
              <a:lnSpc>
                <a:spcPct val="100000"/>
              </a:lnSpc>
              <a:buNone/>
              <a:defRPr lang="en-US" sz="1200" b="0" i="0" dirty="0">
                <a:latin typeface="+mn-lt"/>
              </a:defRPr>
            </a:lvl1pPr>
            <a:lvl2pPr>
              <a:defRPr sz="1200" b="0" i="0">
                <a:latin typeface="+mn-lt"/>
              </a:defRPr>
            </a:lvl2pPr>
          </a:lstStyle>
          <a:p>
            <a:pPr lvl="0"/>
            <a:r>
              <a:rPr lang="en-US"/>
              <a:t>Click to edit Master text styles</a:t>
            </a:r>
          </a:p>
          <a:p>
            <a:pPr lvl="1"/>
            <a:r>
              <a:rPr lang="en-US"/>
              <a:t>Second level</a:t>
            </a:r>
          </a:p>
        </p:txBody>
      </p:sp>
      <p:pic>
        <p:nvPicPr>
          <p:cNvPr id="37" name="Picture 36">
            <a:extLst>
              <a:ext uri="{FF2B5EF4-FFF2-40B4-BE49-F238E27FC236}">
                <a16:creationId xmlns:a16="http://schemas.microsoft.com/office/drawing/2014/main" id="{FA2C69F7-6BAC-D164-F97C-96936F29BB05}"/>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455275" y="6188717"/>
            <a:ext cx="1279525" cy="424171"/>
          </a:xfrm>
          <a:prstGeom prst="rect">
            <a:avLst/>
          </a:prstGeom>
        </p:spPr>
      </p:pic>
      <p:grpSp>
        <p:nvGrpSpPr>
          <p:cNvPr id="5" name="Group 4">
            <a:extLst>
              <a:ext uri="{FF2B5EF4-FFF2-40B4-BE49-F238E27FC236}">
                <a16:creationId xmlns:a16="http://schemas.microsoft.com/office/drawing/2014/main" id="{E9DB2429-610F-20D9-E921-802CDC4C27B8}"/>
              </a:ext>
              <a:ext uri="{C183D7F6-B498-43B3-948B-1728B52AA6E4}">
                <adec:decorative xmlns:adec="http://schemas.microsoft.com/office/drawing/2017/decorative" val="1"/>
              </a:ext>
            </a:extLst>
          </p:cNvPr>
          <p:cNvGrpSpPr/>
          <p:nvPr userDrawn="1"/>
        </p:nvGrpSpPr>
        <p:grpSpPr>
          <a:xfrm>
            <a:off x="0" y="6820206"/>
            <a:ext cx="12192000" cy="0"/>
            <a:chOff x="0" y="6820206"/>
            <a:chExt cx="12192000" cy="0"/>
          </a:xfrm>
        </p:grpSpPr>
        <p:cxnSp>
          <p:nvCxnSpPr>
            <p:cNvPr id="6" name="Straight Connector 5">
              <a:extLst>
                <a:ext uri="{FF2B5EF4-FFF2-40B4-BE49-F238E27FC236}">
                  <a16:creationId xmlns:a16="http://schemas.microsoft.com/office/drawing/2014/main" id="{CA4E00BA-A447-E4D9-EF35-B653EA92131F}"/>
                </a:ext>
                <a:ext uri="{C183D7F6-B498-43B3-948B-1728B52AA6E4}">
                  <adec:decorative xmlns:adec="http://schemas.microsoft.com/office/drawing/2017/decorative" val="1"/>
                </a:ext>
              </a:extLst>
            </p:cNvPr>
            <p:cNvCxnSpPr>
              <a:cxnSpLocks/>
            </p:cNvCxnSpPr>
            <p:nvPr userDrawn="1"/>
          </p:nvCxnSpPr>
          <p:spPr>
            <a:xfrm>
              <a:off x="0" y="6820206"/>
              <a:ext cx="9969500"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38DFF6-4023-4BB0-8AE4-96A22C16F6C5}"/>
                </a:ext>
                <a:ext uri="{C183D7F6-B498-43B3-948B-1728B52AA6E4}">
                  <adec:decorative xmlns:adec="http://schemas.microsoft.com/office/drawing/2017/decorative" val="1"/>
                </a:ext>
              </a:extLst>
            </p:cNvPr>
            <p:cNvCxnSpPr>
              <a:cxnSpLocks/>
            </p:cNvCxnSpPr>
            <p:nvPr userDrawn="1"/>
          </p:nvCxnSpPr>
          <p:spPr>
            <a:xfrm>
              <a:off x="9969500" y="6820206"/>
              <a:ext cx="222250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CB22BB04-7A96-7807-5C34-E81EA9B39C98}"/>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9948007C-7B03-93A0-0C5A-15C09E1AF718}"/>
              </a:ext>
            </a:extLst>
          </p:cNvPr>
          <p:cNvSpPr>
            <a:spLocks noGrp="1"/>
          </p:cNvSpPr>
          <p:nvPr>
            <p:ph type="ftr" sz="quarter" idx="10"/>
          </p:nvPr>
        </p:nvSpPr>
        <p:spPr/>
        <p:txBody>
          <a:bodyPr/>
          <a:lstStyle/>
          <a:p>
            <a:endParaRPr lang="en-US"/>
          </a:p>
        </p:txBody>
      </p:sp>
      <p:sp>
        <p:nvSpPr>
          <p:cNvPr id="2" name="Text Placeholder 11">
            <a:extLst>
              <a:ext uri="{FF2B5EF4-FFF2-40B4-BE49-F238E27FC236}">
                <a16:creationId xmlns:a16="http://schemas.microsoft.com/office/drawing/2014/main" id="{5ECB6600-1EE5-A9B2-241C-6E17C5403403}"/>
              </a:ext>
            </a:extLst>
          </p:cNvPr>
          <p:cNvSpPr>
            <a:spLocks noGrp="1"/>
          </p:cNvSpPr>
          <p:nvPr>
            <p:ph type="body" sz="quarter" idx="59" hasCustomPrompt="1"/>
          </p:nvPr>
        </p:nvSpPr>
        <p:spPr>
          <a:xfrm>
            <a:off x="450152" y="1391832"/>
            <a:ext cx="7677848" cy="708188"/>
          </a:xfrm>
          <a:prstGeom prst="rect">
            <a:avLst/>
          </a:prstGeom>
        </p:spPr>
        <p:txBody>
          <a:bodyPr>
            <a:noAutofit/>
          </a:bodyPr>
          <a:lstStyle>
            <a:lvl1pPr marL="0" indent="0">
              <a:lnSpc>
                <a:spcPct val="100000"/>
              </a:lnSpc>
              <a:buNone/>
              <a:defRPr sz="1600" b="0" i="0" spc="0">
                <a:latin typeface="+mn-lt"/>
              </a:defRPr>
            </a:lvl1pPr>
            <a:lvl2pPr>
              <a:defRPr sz="1200" b="0" i="0">
                <a:latin typeface="+mn-lt"/>
              </a:defRPr>
            </a:lvl2pPr>
          </a:lstStyle>
          <a:p>
            <a:pPr lvl="0"/>
            <a:r>
              <a:rPr lang="en-US" noProof="0"/>
              <a:t>Body copy style. Enter your text here.</a:t>
            </a:r>
          </a:p>
        </p:txBody>
      </p:sp>
    </p:spTree>
    <p:extLst>
      <p:ext uri="{BB962C8B-B14F-4D97-AF65-F5344CB8AC3E}">
        <p14:creationId xmlns:p14="http://schemas.microsoft.com/office/powerpoint/2010/main" val="15424081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3_small headline_3 photos_eyebrow">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C73C25-30DD-EEBF-7740-41C45C89B7F4}"/>
              </a:ext>
            </a:extLst>
          </p:cNvPr>
          <p:cNvSpPr>
            <a:spLocks noGrp="1"/>
          </p:cNvSpPr>
          <p:nvPr>
            <p:ph type="body" sz="quarter" idx="12" hasCustomPrompt="1"/>
          </p:nvPr>
        </p:nvSpPr>
        <p:spPr>
          <a:xfrm>
            <a:off x="457200" y="310615"/>
            <a:ext cx="3848100" cy="230832"/>
          </a:xfrm>
          <a:prstGeom prst="rect">
            <a:avLst/>
          </a:prstGeom>
        </p:spPr>
        <p:txBody>
          <a:bodyPr wrap="square">
            <a:spAutoFit/>
          </a:bodyPr>
          <a:lstStyle>
            <a:lvl1pPr marL="0" indent="0">
              <a:buNone/>
              <a:defRPr sz="1000" b="0" i="0" u="none" cap="all" spc="300" baseline="0">
                <a:uFill>
                  <a:solidFill>
                    <a:schemeClr val="tx2"/>
                  </a:solidFill>
                </a:uFill>
                <a:latin typeface="+mn-lt"/>
              </a:defRPr>
            </a:lvl1pPr>
          </a:lstStyle>
          <a:p>
            <a:pPr lvl="0"/>
            <a:r>
              <a:rPr lang="en-US" noProof="0"/>
              <a:t>Section TITLE AS EYEBROW</a:t>
            </a:r>
          </a:p>
        </p:txBody>
      </p:sp>
      <p:sp>
        <p:nvSpPr>
          <p:cNvPr id="6" name="Title 5">
            <a:extLst>
              <a:ext uri="{FF2B5EF4-FFF2-40B4-BE49-F238E27FC236}">
                <a16:creationId xmlns:a16="http://schemas.microsoft.com/office/drawing/2014/main" id="{9347206C-C8F2-3438-F7FC-043E54ED1E03}"/>
              </a:ext>
            </a:extLst>
          </p:cNvPr>
          <p:cNvSpPr>
            <a:spLocks noGrp="1"/>
          </p:cNvSpPr>
          <p:nvPr>
            <p:ph type="title" hasCustomPrompt="1"/>
          </p:nvPr>
        </p:nvSpPr>
        <p:spPr>
          <a:xfrm>
            <a:off x="457201" y="771055"/>
            <a:ext cx="11277599" cy="480131"/>
          </a:xfrm>
          <a:prstGeom prst="rect">
            <a:avLst/>
          </a:prstGeom>
        </p:spPr>
        <p:txBody>
          <a:bodyPr wrap="square">
            <a:spAutoFit/>
          </a:bodyPr>
          <a:lstStyle>
            <a:lvl1pPr>
              <a:defRPr sz="2800" spc="0" baseline="0">
                <a:solidFill>
                  <a:schemeClr val="accent2"/>
                </a:solidFill>
              </a:defRPr>
            </a:lvl1pPr>
          </a:lstStyle>
          <a:p>
            <a:r>
              <a:rPr lang="en-US" noProof="0"/>
              <a:t>Small headline example</a:t>
            </a:r>
          </a:p>
        </p:txBody>
      </p:sp>
      <p:sp>
        <p:nvSpPr>
          <p:cNvPr id="7" name="Picture Placeholder 7">
            <a:extLst>
              <a:ext uri="{FF2B5EF4-FFF2-40B4-BE49-F238E27FC236}">
                <a16:creationId xmlns:a16="http://schemas.microsoft.com/office/drawing/2014/main" id="{25BB5B85-F342-7730-6869-F1527D819CE4}"/>
              </a:ext>
              <a:ext uri="{C183D7F6-B498-43B3-948B-1728B52AA6E4}">
                <adec:decorative xmlns:adec="http://schemas.microsoft.com/office/drawing/2017/decorative" val="1"/>
              </a:ext>
            </a:extLst>
          </p:cNvPr>
          <p:cNvSpPr>
            <a:spLocks noGrp="1"/>
          </p:cNvSpPr>
          <p:nvPr>
            <p:ph type="pic" sz="quarter" idx="16" hasCustomPrompt="1"/>
          </p:nvPr>
        </p:nvSpPr>
        <p:spPr>
          <a:xfrm>
            <a:off x="457200" y="1506193"/>
            <a:ext cx="3606800" cy="2344043"/>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oAutofit/>
          </a:bodyPr>
          <a:lstStyle>
            <a:lvl1pPr marL="0" indent="0" algn="ctr">
              <a:buNone/>
              <a:defRPr sz="1200" b="0" i="0" spc="0">
                <a:latin typeface="+mn-lt"/>
              </a:defRPr>
            </a:lvl1pPr>
          </a:lstStyle>
          <a:p>
            <a:r>
              <a:rPr lang="en-US" noProof="0"/>
              <a:t>Drop your image here</a:t>
            </a:r>
          </a:p>
        </p:txBody>
      </p:sp>
      <p:sp>
        <p:nvSpPr>
          <p:cNvPr id="8" name="Text Placeholder 11">
            <a:extLst>
              <a:ext uri="{FF2B5EF4-FFF2-40B4-BE49-F238E27FC236}">
                <a16:creationId xmlns:a16="http://schemas.microsoft.com/office/drawing/2014/main" id="{5BD75510-D2DA-9E21-7047-14FBA34FDEC2}"/>
              </a:ext>
            </a:extLst>
          </p:cNvPr>
          <p:cNvSpPr>
            <a:spLocks noGrp="1"/>
          </p:cNvSpPr>
          <p:nvPr>
            <p:ph type="body" sz="quarter" idx="23" hasCustomPrompt="1"/>
          </p:nvPr>
        </p:nvSpPr>
        <p:spPr>
          <a:xfrm>
            <a:off x="457200" y="4079842"/>
            <a:ext cx="3606800" cy="1292257"/>
          </a:xfrm>
          <a:prstGeom prst="rect">
            <a:avLst/>
          </a:prstGeom>
        </p:spPr>
        <p:txBody>
          <a:bodyPr>
            <a:noAutofit/>
          </a:bodyPr>
          <a:lstStyle>
            <a:lvl1pPr marL="0" indent="0">
              <a:lnSpc>
                <a:spcPct val="100000"/>
              </a:lnSpc>
              <a:buNone/>
              <a:defRPr sz="1400" b="0" i="0" spc="0">
                <a:latin typeface="+mn-lt"/>
              </a:defRPr>
            </a:lvl1pPr>
          </a:lstStyle>
          <a:p>
            <a:pPr lvl="0"/>
            <a:r>
              <a:rPr lang="en-US"/>
              <a:t>Body copy style. Enter your text here.</a:t>
            </a:r>
            <a:endParaRPr lang="en-GB"/>
          </a:p>
        </p:txBody>
      </p:sp>
      <p:sp>
        <p:nvSpPr>
          <p:cNvPr id="14" name="Picture Placeholder 7">
            <a:extLst>
              <a:ext uri="{FF2B5EF4-FFF2-40B4-BE49-F238E27FC236}">
                <a16:creationId xmlns:a16="http://schemas.microsoft.com/office/drawing/2014/main" id="{E7573C45-717E-A185-54AD-B1ADC3204A22}"/>
              </a:ext>
              <a:ext uri="{C183D7F6-B498-43B3-948B-1728B52AA6E4}">
                <adec:decorative xmlns:adec="http://schemas.microsoft.com/office/drawing/2017/decorative" val="1"/>
              </a:ext>
            </a:extLst>
          </p:cNvPr>
          <p:cNvSpPr>
            <a:spLocks noGrp="1"/>
          </p:cNvSpPr>
          <p:nvPr>
            <p:ph type="pic" sz="quarter" idx="24" hasCustomPrompt="1"/>
          </p:nvPr>
        </p:nvSpPr>
        <p:spPr>
          <a:xfrm>
            <a:off x="4305300" y="1506194"/>
            <a:ext cx="3606800" cy="2344043"/>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oAutofit/>
          </a:bodyPr>
          <a:lstStyle>
            <a:lvl1pPr marL="0" indent="0" algn="ctr">
              <a:buNone/>
              <a:defRPr sz="1200" b="0" i="0" spc="0">
                <a:latin typeface="+mn-lt"/>
              </a:defRPr>
            </a:lvl1pPr>
          </a:lstStyle>
          <a:p>
            <a:r>
              <a:rPr lang="en-US" noProof="0"/>
              <a:t>Drop your image here</a:t>
            </a:r>
          </a:p>
        </p:txBody>
      </p:sp>
      <p:sp>
        <p:nvSpPr>
          <p:cNvPr id="15" name="Text Placeholder 11">
            <a:extLst>
              <a:ext uri="{FF2B5EF4-FFF2-40B4-BE49-F238E27FC236}">
                <a16:creationId xmlns:a16="http://schemas.microsoft.com/office/drawing/2014/main" id="{E91F4FB8-507F-6BD1-C81F-D27D478E37D7}"/>
              </a:ext>
            </a:extLst>
          </p:cNvPr>
          <p:cNvSpPr>
            <a:spLocks noGrp="1"/>
          </p:cNvSpPr>
          <p:nvPr>
            <p:ph type="body" sz="quarter" idx="25" hasCustomPrompt="1"/>
          </p:nvPr>
        </p:nvSpPr>
        <p:spPr>
          <a:xfrm>
            <a:off x="4305300" y="4079843"/>
            <a:ext cx="3606800" cy="1292257"/>
          </a:xfrm>
          <a:prstGeom prst="rect">
            <a:avLst/>
          </a:prstGeom>
        </p:spPr>
        <p:txBody>
          <a:bodyPr>
            <a:noAutofit/>
          </a:bodyPr>
          <a:lstStyle>
            <a:lvl1pPr marL="0" indent="0">
              <a:lnSpc>
                <a:spcPct val="100000"/>
              </a:lnSpc>
              <a:buNone/>
              <a:defRPr sz="1400" b="0" i="0" spc="0">
                <a:latin typeface="+mn-lt"/>
              </a:defRPr>
            </a:lvl1pPr>
          </a:lstStyle>
          <a:p>
            <a:pPr lvl="0"/>
            <a:r>
              <a:rPr lang="en-US"/>
              <a:t>Body copy style. Enter your text here.</a:t>
            </a:r>
            <a:endParaRPr lang="en-GB"/>
          </a:p>
        </p:txBody>
      </p:sp>
      <p:sp>
        <p:nvSpPr>
          <p:cNvPr id="16" name="Picture Placeholder 7">
            <a:extLst>
              <a:ext uri="{FF2B5EF4-FFF2-40B4-BE49-F238E27FC236}">
                <a16:creationId xmlns:a16="http://schemas.microsoft.com/office/drawing/2014/main" id="{677E0DB7-B230-09AD-245F-22BA62E26901}"/>
              </a:ext>
              <a:ext uri="{C183D7F6-B498-43B3-948B-1728B52AA6E4}">
                <adec:decorative xmlns:adec="http://schemas.microsoft.com/office/drawing/2017/decorative" val="1"/>
              </a:ext>
            </a:extLst>
          </p:cNvPr>
          <p:cNvSpPr>
            <a:spLocks noGrp="1"/>
          </p:cNvSpPr>
          <p:nvPr>
            <p:ph type="pic" sz="quarter" idx="26" hasCustomPrompt="1"/>
          </p:nvPr>
        </p:nvSpPr>
        <p:spPr>
          <a:xfrm>
            <a:off x="8128000" y="1506193"/>
            <a:ext cx="3606800" cy="2344043"/>
          </a:xfrm>
          <a:custGeom>
            <a:avLst/>
            <a:gdLst>
              <a:gd name="connsiteX0" fmla="*/ 0 w 5949950"/>
              <a:gd name="connsiteY0" fmla="*/ 0 h 6356349"/>
              <a:gd name="connsiteX1" fmla="*/ 5949950 w 5949950"/>
              <a:gd name="connsiteY1" fmla="*/ 0 h 6356349"/>
              <a:gd name="connsiteX2" fmla="*/ 5949950 w 5949950"/>
              <a:gd name="connsiteY2" fmla="*/ 6356349 h 6356349"/>
              <a:gd name="connsiteX3" fmla="*/ 0 w 5949950"/>
              <a:gd name="connsiteY3" fmla="*/ 6356349 h 6356349"/>
            </a:gdLst>
            <a:ahLst/>
            <a:cxnLst>
              <a:cxn ang="0">
                <a:pos x="connsiteX0" y="connsiteY0"/>
              </a:cxn>
              <a:cxn ang="0">
                <a:pos x="connsiteX1" y="connsiteY1"/>
              </a:cxn>
              <a:cxn ang="0">
                <a:pos x="connsiteX2" y="connsiteY2"/>
              </a:cxn>
              <a:cxn ang="0">
                <a:pos x="connsiteX3" y="connsiteY3"/>
              </a:cxn>
            </a:cxnLst>
            <a:rect l="l" t="t" r="r" b="b"/>
            <a:pathLst>
              <a:path w="5949950" h="6356349">
                <a:moveTo>
                  <a:pt x="0" y="0"/>
                </a:moveTo>
                <a:lnTo>
                  <a:pt x="5949950" y="0"/>
                </a:lnTo>
                <a:lnTo>
                  <a:pt x="5949950" y="6356349"/>
                </a:lnTo>
                <a:lnTo>
                  <a:pt x="0" y="6356349"/>
                </a:lnTo>
                <a:close/>
              </a:path>
            </a:pathLst>
          </a:custGeom>
          <a:solidFill>
            <a:schemeClr val="bg1">
              <a:lumMod val="95000"/>
            </a:schemeClr>
          </a:solidFill>
        </p:spPr>
        <p:txBody>
          <a:bodyPr wrap="square" lIns="180000" tIns="180000" rIns="180000" bIns="180000">
            <a:noAutofit/>
          </a:bodyPr>
          <a:lstStyle>
            <a:lvl1pPr marL="0" indent="0" algn="ctr">
              <a:buNone/>
              <a:defRPr sz="1200" b="0" i="0" spc="0">
                <a:latin typeface="+mn-lt"/>
              </a:defRPr>
            </a:lvl1pPr>
          </a:lstStyle>
          <a:p>
            <a:r>
              <a:rPr lang="en-US" noProof="0"/>
              <a:t>Drop your image here</a:t>
            </a:r>
          </a:p>
        </p:txBody>
      </p:sp>
      <p:sp>
        <p:nvSpPr>
          <p:cNvPr id="17" name="Text Placeholder 11">
            <a:extLst>
              <a:ext uri="{FF2B5EF4-FFF2-40B4-BE49-F238E27FC236}">
                <a16:creationId xmlns:a16="http://schemas.microsoft.com/office/drawing/2014/main" id="{192E966D-78B5-AB55-E626-4C7FDBE47EF9}"/>
              </a:ext>
            </a:extLst>
          </p:cNvPr>
          <p:cNvSpPr>
            <a:spLocks noGrp="1"/>
          </p:cNvSpPr>
          <p:nvPr>
            <p:ph type="body" sz="quarter" idx="27" hasCustomPrompt="1"/>
          </p:nvPr>
        </p:nvSpPr>
        <p:spPr>
          <a:xfrm>
            <a:off x="8128000" y="4079842"/>
            <a:ext cx="3606800" cy="1292257"/>
          </a:xfrm>
          <a:prstGeom prst="rect">
            <a:avLst/>
          </a:prstGeom>
        </p:spPr>
        <p:txBody>
          <a:bodyPr>
            <a:noAutofit/>
          </a:bodyPr>
          <a:lstStyle>
            <a:lvl1pPr marL="0" indent="0">
              <a:lnSpc>
                <a:spcPct val="100000"/>
              </a:lnSpc>
              <a:buNone/>
              <a:defRPr sz="1400" b="0" i="0" spc="0">
                <a:latin typeface="+mn-lt"/>
              </a:defRPr>
            </a:lvl1pPr>
          </a:lstStyle>
          <a:p>
            <a:pPr lvl="0"/>
            <a:r>
              <a:rPr lang="en-US"/>
              <a:t>Body copy style. Enter your text here.</a:t>
            </a:r>
            <a:endParaRPr lang="en-GB"/>
          </a:p>
        </p:txBody>
      </p:sp>
      <p:sp>
        <p:nvSpPr>
          <p:cNvPr id="18" name="Text Placeholder 11">
            <a:extLst>
              <a:ext uri="{FF2B5EF4-FFF2-40B4-BE49-F238E27FC236}">
                <a16:creationId xmlns:a16="http://schemas.microsoft.com/office/drawing/2014/main" id="{24EB873D-F2C2-8D8C-AE0E-F977B2AD07BC}"/>
              </a:ext>
            </a:extLst>
          </p:cNvPr>
          <p:cNvSpPr>
            <a:spLocks noGrp="1"/>
          </p:cNvSpPr>
          <p:nvPr>
            <p:ph type="body" sz="quarter" idx="28" hasCustomPrompt="1"/>
          </p:nvPr>
        </p:nvSpPr>
        <p:spPr>
          <a:xfrm>
            <a:off x="457200" y="5478136"/>
            <a:ext cx="8720138" cy="799094"/>
          </a:xfrm>
          <a:prstGeom prst="rect">
            <a:avLst/>
          </a:prstGeom>
        </p:spPr>
        <p:txBody>
          <a:bodyPr>
            <a:noAutofit/>
          </a:bodyPr>
          <a:lstStyle>
            <a:lvl1pPr marL="0" indent="0">
              <a:lnSpc>
                <a:spcPct val="100000"/>
              </a:lnSpc>
              <a:buNone/>
              <a:defRPr sz="1400" b="0" i="0" spc="0">
                <a:latin typeface="+mn-lt"/>
              </a:defRPr>
            </a:lvl1pPr>
          </a:lstStyle>
          <a:p>
            <a:pPr lvl="0"/>
            <a:r>
              <a:rPr lang="en-US"/>
              <a:t>Body copy style. Enter your text here.</a:t>
            </a:r>
            <a:endParaRPr lang="en-GB"/>
          </a:p>
        </p:txBody>
      </p:sp>
      <p:sp>
        <p:nvSpPr>
          <p:cNvPr id="4" name="Slide Number Placeholder 3">
            <a:extLst>
              <a:ext uri="{FF2B5EF4-FFF2-40B4-BE49-F238E27FC236}">
                <a16:creationId xmlns:a16="http://schemas.microsoft.com/office/drawing/2014/main" id="{748567F6-AE8B-8BAA-582A-8A0F5CE7F498}"/>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3" name="Footer Placeholder 2">
            <a:extLst>
              <a:ext uri="{FF2B5EF4-FFF2-40B4-BE49-F238E27FC236}">
                <a16:creationId xmlns:a16="http://schemas.microsoft.com/office/drawing/2014/main" id="{1459EAF8-BCFB-3E97-3670-75EA7C6F797D}"/>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1850376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DB9D921-1141-7EBD-CF78-3EABA815C321}"/>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55A63397-1C6F-9A42-A515-9253095B9F03}"/>
              </a:ext>
            </a:extLst>
          </p:cNvPr>
          <p:cNvSpPr>
            <a:spLocks noGrp="1"/>
          </p:cNvSpPr>
          <p:nvPr>
            <p:ph type="sldNum" sz="quarter" idx="11"/>
          </p:nvPr>
        </p:nvSpPr>
        <p:spPr/>
        <p:txBody>
          <a:body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5" name="TextBox 4">
            <a:extLst>
              <a:ext uri="{FF2B5EF4-FFF2-40B4-BE49-F238E27FC236}">
                <a16:creationId xmlns:a16="http://schemas.microsoft.com/office/drawing/2014/main" id="{E126C347-21F7-16EF-54B5-437B9D8466E3}"/>
              </a:ext>
            </a:extLst>
          </p:cNvPr>
          <p:cNvSpPr txBox="1"/>
          <p:nvPr userDrawn="1"/>
        </p:nvSpPr>
        <p:spPr>
          <a:xfrm>
            <a:off x="358342" y="197708"/>
            <a:ext cx="2842058" cy="707886"/>
          </a:xfrm>
          <a:prstGeom prst="rect">
            <a:avLst/>
          </a:prstGeom>
          <a:noFill/>
        </p:spPr>
        <p:txBody>
          <a:bodyPr wrap="square" rtlCol="0">
            <a:spAutoFit/>
          </a:bodyPr>
          <a:lstStyle/>
          <a:p>
            <a:r>
              <a:rPr lang="en-US" sz="1000" b="0" i="0" err="1">
                <a:latin typeface="Clario Air" panose="020B0203030300000000" pitchFamily="34" charset="0"/>
              </a:rPr>
              <a:t>Clario</a:t>
            </a:r>
            <a:r>
              <a:rPr lang="en-US" sz="1000" b="0" i="0">
                <a:latin typeface="Clario Air" panose="020B0203030300000000" pitchFamily="34" charset="0"/>
              </a:rPr>
              <a:t> Air</a:t>
            </a:r>
          </a:p>
          <a:p>
            <a:r>
              <a:rPr lang="en-US" sz="1000" b="0" i="0">
                <a:effectLst/>
                <a:latin typeface="Clario Air" panose="020B0203030300000000" pitchFamily="34" charset="0"/>
              </a:rPr>
              <a:t>ABCDEFGHIJKLMNOPQRSTUVWXYZ </a:t>
            </a:r>
          </a:p>
          <a:p>
            <a:r>
              <a:rPr lang="en-US" sz="1000" b="0" i="0" err="1">
                <a:effectLst/>
                <a:latin typeface="Clario Air" panose="020B0203030300000000" pitchFamily="34" charset="0"/>
              </a:rPr>
              <a:t>abcdefghijklmnopqrstuvwxyz</a:t>
            </a:r>
            <a:r>
              <a:rPr lang="en-US" sz="1000" b="0" i="0">
                <a:effectLst/>
                <a:latin typeface="Clario Air" panose="020B0203030300000000" pitchFamily="34" charset="0"/>
              </a:rPr>
              <a:t>  </a:t>
            </a:r>
          </a:p>
          <a:p>
            <a:r>
              <a:rPr lang="en-US" sz="1000" b="0" i="0">
                <a:effectLst/>
                <a:latin typeface="Clario Air" panose="020B0203030300000000" pitchFamily="34" charset="0"/>
              </a:rPr>
              <a:t>1234567890!@#$”%^&amp;*,;/{}[]()?!</a:t>
            </a:r>
            <a:endParaRPr lang="en-US" sz="1000" b="0" i="0">
              <a:latin typeface="Clario Air" panose="020B0203030300000000" pitchFamily="34" charset="0"/>
            </a:endParaRPr>
          </a:p>
        </p:txBody>
      </p:sp>
      <p:sp>
        <p:nvSpPr>
          <p:cNvPr id="6" name="TextBox 5">
            <a:extLst>
              <a:ext uri="{FF2B5EF4-FFF2-40B4-BE49-F238E27FC236}">
                <a16:creationId xmlns:a16="http://schemas.microsoft.com/office/drawing/2014/main" id="{DEA0A6F5-B221-F9BF-D48C-8D5D63E47DF0}"/>
              </a:ext>
            </a:extLst>
          </p:cNvPr>
          <p:cNvSpPr txBox="1"/>
          <p:nvPr userDrawn="1"/>
        </p:nvSpPr>
        <p:spPr>
          <a:xfrm>
            <a:off x="358342" y="1031499"/>
            <a:ext cx="2842058" cy="707886"/>
          </a:xfrm>
          <a:prstGeom prst="rect">
            <a:avLst/>
          </a:prstGeom>
          <a:noFill/>
        </p:spPr>
        <p:txBody>
          <a:bodyPr wrap="square" rtlCol="0">
            <a:spAutoFit/>
          </a:bodyPr>
          <a:lstStyle/>
          <a:p>
            <a:r>
              <a:rPr lang="en-US" sz="1000" b="0" i="0" err="1">
                <a:latin typeface="Clario Thin" panose="020B0303030300000000" pitchFamily="34" charset="0"/>
              </a:rPr>
              <a:t>Clario</a:t>
            </a:r>
            <a:r>
              <a:rPr lang="en-US" sz="1000" b="0" i="0">
                <a:latin typeface="Clario Thin" panose="020B0303030300000000" pitchFamily="34" charset="0"/>
              </a:rPr>
              <a:t> Thin</a:t>
            </a:r>
          </a:p>
          <a:p>
            <a:r>
              <a:rPr lang="en-US" sz="1000" b="0" i="0">
                <a:effectLst/>
                <a:latin typeface="Clario Thin" panose="020B0303030300000000" pitchFamily="34" charset="0"/>
              </a:rPr>
              <a:t>ABCDEFGHIJKLMNOPQRSTUVWXYZ </a:t>
            </a:r>
          </a:p>
          <a:p>
            <a:r>
              <a:rPr lang="en-US" sz="1000" b="0" i="0" err="1">
                <a:effectLst/>
                <a:latin typeface="Clario Thin" panose="020B0303030300000000" pitchFamily="34" charset="0"/>
              </a:rPr>
              <a:t>abcdefghijklmnopqrstuvwxyz</a:t>
            </a:r>
            <a:r>
              <a:rPr lang="en-US" sz="1000" b="0" i="0">
                <a:effectLst/>
                <a:latin typeface="Clario Thin" panose="020B0303030300000000" pitchFamily="34" charset="0"/>
              </a:rPr>
              <a:t>  </a:t>
            </a:r>
          </a:p>
          <a:p>
            <a:r>
              <a:rPr lang="en-US" sz="1000" b="0" i="0">
                <a:effectLst/>
                <a:latin typeface="Clario Thin" panose="020B0303030300000000" pitchFamily="34" charset="0"/>
              </a:rPr>
              <a:t>1234567890!@#$”%^&amp;*,;/{}[]()?!</a:t>
            </a:r>
            <a:endParaRPr lang="en-US" sz="1000" b="0" i="0">
              <a:latin typeface="Clario Thin" panose="020B0303030300000000" pitchFamily="34" charset="0"/>
            </a:endParaRPr>
          </a:p>
        </p:txBody>
      </p:sp>
      <p:sp>
        <p:nvSpPr>
          <p:cNvPr id="7" name="TextBox 6">
            <a:extLst>
              <a:ext uri="{FF2B5EF4-FFF2-40B4-BE49-F238E27FC236}">
                <a16:creationId xmlns:a16="http://schemas.microsoft.com/office/drawing/2014/main" id="{18ECC2C1-8A06-20A1-9667-5B9652212B24}"/>
              </a:ext>
            </a:extLst>
          </p:cNvPr>
          <p:cNvSpPr txBox="1"/>
          <p:nvPr userDrawn="1"/>
        </p:nvSpPr>
        <p:spPr>
          <a:xfrm>
            <a:off x="358342" y="1865290"/>
            <a:ext cx="2842058" cy="707886"/>
          </a:xfrm>
          <a:prstGeom prst="rect">
            <a:avLst/>
          </a:prstGeom>
          <a:noFill/>
        </p:spPr>
        <p:txBody>
          <a:bodyPr wrap="square" rtlCol="0">
            <a:spAutoFit/>
          </a:bodyPr>
          <a:lstStyle/>
          <a:p>
            <a:r>
              <a:rPr lang="en-US" sz="1000" b="0" i="0" err="1">
                <a:latin typeface="Clario Light" panose="020B0403030300000000" pitchFamily="34" charset="0"/>
              </a:rPr>
              <a:t>Clario</a:t>
            </a:r>
            <a:r>
              <a:rPr lang="en-US" sz="1000" b="0" i="0">
                <a:latin typeface="Clario Light" panose="020B0403030300000000" pitchFamily="34" charset="0"/>
              </a:rPr>
              <a:t> Light</a:t>
            </a:r>
          </a:p>
          <a:p>
            <a:r>
              <a:rPr lang="en-US" sz="1000" b="0" i="0">
                <a:effectLst/>
                <a:latin typeface="Clario Light" panose="020B0403030300000000" pitchFamily="34" charset="0"/>
              </a:rPr>
              <a:t>ABCDEFGHIJKLMNOPQRSTUVWXYZ </a:t>
            </a:r>
          </a:p>
          <a:p>
            <a:r>
              <a:rPr lang="en-US" sz="1000" b="0" i="0" err="1">
                <a:effectLst/>
                <a:latin typeface="Clario Light" panose="020B0403030300000000" pitchFamily="34" charset="0"/>
              </a:rPr>
              <a:t>abcdefghijklmnopqrstuvwxyz</a:t>
            </a:r>
            <a:r>
              <a:rPr lang="en-US" sz="1000" b="0" i="0">
                <a:effectLst/>
                <a:latin typeface="Clario Light" panose="020B0403030300000000" pitchFamily="34" charset="0"/>
              </a:rPr>
              <a:t>  </a:t>
            </a:r>
          </a:p>
          <a:p>
            <a:r>
              <a:rPr lang="en-US" sz="1000" b="0" i="0">
                <a:effectLst/>
                <a:latin typeface="Clario Light" panose="020B0403030300000000" pitchFamily="34" charset="0"/>
              </a:rPr>
              <a:t>1234567890!@#$”%^&amp;*,;/{}[]()?!</a:t>
            </a:r>
            <a:endParaRPr lang="en-US" sz="1000" b="0" i="0">
              <a:latin typeface="Clario Light" panose="020B0403030300000000" pitchFamily="34" charset="0"/>
            </a:endParaRPr>
          </a:p>
        </p:txBody>
      </p:sp>
      <p:sp>
        <p:nvSpPr>
          <p:cNvPr id="8" name="TextBox 7">
            <a:extLst>
              <a:ext uri="{FF2B5EF4-FFF2-40B4-BE49-F238E27FC236}">
                <a16:creationId xmlns:a16="http://schemas.microsoft.com/office/drawing/2014/main" id="{E6F7BBA5-ADC0-62D3-A017-CEA6E859BADF}"/>
              </a:ext>
            </a:extLst>
          </p:cNvPr>
          <p:cNvSpPr txBox="1"/>
          <p:nvPr userDrawn="1"/>
        </p:nvSpPr>
        <p:spPr>
          <a:xfrm>
            <a:off x="358342" y="2699081"/>
            <a:ext cx="2842058" cy="707886"/>
          </a:xfrm>
          <a:prstGeom prst="rect">
            <a:avLst/>
          </a:prstGeom>
          <a:noFill/>
        </p:spPr>
        <p:txBody>
          <a:bodyPr wrap="square" rtlCol="0">
            <a:spAutoFit/>
          </a:bodyPr>
          <a:lstStyle/>
          <a:p>
            <a:r>
              <a:rPr lang="en-US" sz="1000" err="1"/>
              <a:t>Clario</a:t>
            </a:r>
            <a:r>
              <a:rPr lang="en-US" sz="1000"/>
              <a:t> Regular</a:t>
            </a:r>
          </a:p>
          <a:p>
            <a:r>
              <a:rPr lang="en-US" sz="1000">
                <a:effectLst/>
              </a:rPr>
              <a:t>ABCDEFGHIJKLMNOPQRSTUVWXYZ </a:t>
            </a:r>
          </a:p>
          <a:p>
            <a:r>
              <a:rPr lang="en-US" sz="1000" err="1">
                <a:effectLst/>
              </a:rPr>
              <a:t>abcdefghijklmnopqrstuvwxyz</a:t>
            </a:r>
            <a:r>
              <a:rPr lang="en-US" sz="1000">
                <a:effectLst/>
              </a:rPr>
              <a:t>  </a:t>
            </a:r>
          </a:p>
          <a:p>
            <a:r>
              <a:rPr lang="en-US" sz="1000">
                <a:effectLst/>
              </a:rPr>
              <a:t>1234567890!@#$”%^&amp;*,;/{}[]()?!</a:t>
            </a:r>
            <a:endParaRPr lang="en-US" sz="1000"/>
          </a:p>
        </p:txBody>
      </p:sp>
      <p:sp>
        <p:nvSpPr>
          <p:cNvPr id="9" name="TextBox 8">
            <a:extLst>
              <a:ext uri="{FF2B5EF4-FFF2-40B4-BE49-F238E27FC236}">
                <a16:creationId xmlns:a16="http://schemas.microsoft.com/office/drawing/2014/main" id="{B4D4150F-918C-0671-B7F8-8164135D0202}"/>
              </a:ext>
            </a:extLst>
          </p:cNvPr>
          <p:cNvSpPr txBox="1"/>
          <p:nvPr userDrawn="1"/>
        </p:nvSpPr>
        <p:spPr>
          <a:xfrm>
            <a:off x="358342" y="3532872"/>
            <a:ext cx="2842058" cy="707886"/>
          </a:xfrm>
          <a:prstGeom prst="rect">
            <a:avLst/>
          </a:prstGeom>
          <a:noFill/>
        </p:spPr>
        <p:txBody>
          <a:bodyPr wrap="square" rtlCol="0">
            <a:spAutoFit/>
          </a:bodyPr>
          <a:lstStyle/>
          <a:p>
            <a:r>
              <a:rPr lang="en-US" sz="1000" err="1">
                <a:latin typeface="+mj-lt"/>
              </a:rPr>
              <a:t>Clario</a:t>
            </a:r>
            <a:r>
              <a:rPr lang="en-US" sz="1000">
                <a:latin typeface="+mj-lt"/>
              </a:rPr>
              <a:t> Medium</a:t>
            </a:r>
          </a:p>
          <a:p>
            <a:r>
              <a:rPr lang="en-US" sz="1000">
                <a:effectLst/>
                <a:latin typeface="+mj-lt"/>
              </a:rPr>
              <a:t>ABCDEFGHIJKLMNOPQRSTUVWXYZ </a:t>
            </a:r>
          </a:p>
          <a:p>
            <a:r>
              <a:rPr lang="en-US" sz="1000" err="1">
                <a:effectLst/>
                <a:latin typeface="+mj-lt"/>
              </a:rPr>
              <a:t>abcdefghijklmnopqrstuvwxyz</a:t>
            </a:r>
            <a:r>
              <a:rPr lang="en-US" sz="1000">
                <a:effectLst/>
                <a:latin typeface="+mj-lt"/>
              </a:rPr>
              <a:t>  </a:t>
            </a:r>
          </a:p>
          <a:p>
            <a:r>
              <a:rPr lang="en-US" sz="1000">
                <a:effectLst/>
                <a:latin typeface="+mj-lt"/>
              </a:rPr>
              <a:t>1234567890!@#$”%^&amp;*,;/{}[]()?!</a:t>
            </a:r>
            <a:endParaRPr lang="en-US" sz="1000">
              <a:latin typeface="+mj-lt"/>
            </a:endParaRPr>
          </a:p>
        </p:txBody>
      </p:sp>
      <p:sp>
        <p:nvSpPr>
          <p:cNvPr id="10" name="TextBox 9">
            <a:extLst>
              <a:ext uri="{FF2B5EF4-FFF2-40B4-BE49-F238E27FC236}">
                <a16:creationId xmlns:a16="http://schemas.microsoft.com/office/drawing/2014/main" id="{7D1A8D6C-3131-53A4-116D-25F3CF615E17}"/>
              </a:ext>
            </a:extLst>
          </p:cNvPr>
          <p:cNvSpPr txBox="1"/>
          <p:nvPr userDrawn="1"/>
        </p:nvSpPr>
        <p:spPr>
          <a:xfrm>
            <a:off x="358342" y="4366663"/>
            <a:ext cx="2842058" cy="707886"/>
          </a:xfrm>
          <a:prstGeom prst="rect">
            <a:avLst/>
          </a:prstGeom>
          <a:noFill/>
        </p:spPr>
        <p:txBody>
          <a:bodyPr wrap="square" rtlCol="0">
            <a:spAutoFit/>
          </a:bodyPr>
          <a:lstStyle/>
          <a:p>
            <a:r>
              <a:rPr lang="en-US" sz="1000" b="1" i="0" err="1">
                <a:latin typeface="Clario" panose="020B0503030300000000" pitchFamily="34" charset="0"/>
              </a:rPr>
              <a:t>Clario</a:t>
            </a:r>
            <a:r>
              <a:rPr lang="en-US" sz="1000" b="1" i="0">
                <a:latin typeface="Clario" panose="020B0503030300000000" pitchFamily="34" charset="0"/>
              </a:rPr>
              <a:t> Bold</a:t>
            </a:r>
          </a:p>
          <a:p>
            <a:r>
              <a:rPr lang="en-US" sz="1000" b="1" i="0">
                <a:effectLst/>
                <a:latin typeface="Clario" panose="020B0503030300000000" pitchFamily="34" charset="0"/>
              </a:rPr>
              <a:t>ABCDEFGHIJKLMNOPQRSTUVWXYZ </a:t>
            </a:r>
          </a:p>
          <a:p>
            <a:r>
              <a:rPr lang="en-US" sz="1000" b="1" i="0" err="1">
                <a:effectLst/>
                <a:latin typeface="Clario" panose="020B0503030300000000" pitchFamily="34" charset="0"/>
              </a:rPr>
              <a:t>abcdefghijklmnopqrstuvwxyz</a:t>
            </a:r>
            <a:r>
              <a:rPr lang="en-US" sz="1000" b="1" i="0">
                <a:effectLst/>
                <a:latin typeface="Clario" panose="020B0503030300000000" pitchFamily="34" charset="0"/>
              </a:rPr>
              <a:t>  </a:t>
            </a:r>
          </a:p>
          <a:p>
            <a:r>
              <a:rPr lang="en-US" sz="1000" b="1" i="0">
                <a:effectLst/>
                <a:latin typeface="Clario" panose="020B0503030300000000" pitchFamily="34" charset="0"/>
              </a:rPr>
              <a:t>1234567890!@#$”%^&amp;*,;/{}[]()?!</a:t>
            </a:r>
            <a:endParaRPr lang="en-US" sz="1000" b="1" i="0">
              <a:latin typeface="Clario" panose="020B0503030300000000" pitchFamily="34" charset="0"/>
            </a:endParaRPr>
          </a:p>
        </p:txBody>
      </p:sp>
      <p:sp>
        <p:nvSpPr>
          <p:cNvPr id="11" name="TextBox 10">
            <a:extLst>
              <a:ext uri="{FF2B5EF4-FFF2-40B4-BE49-F238E27FC236}">
                <a16:creationId xmlns:a16="http://schemas.microsoft.com/office/drawing/2014/main" id="{62E68B36-39E0-D545-6AE4-7A1EFA832A60}"/>
              </a:ext>
            </a:extLst>
          </p:cNvPr>
          <p:cNvSpPr txBox="1"/>
          <p:nvPr userDrawn="1"/>
        </p:nvSpPr>
        <p:spPr>
          <a:xfrm>
            <a:off x="358342" y="5200452"/>
            <a:ext cx="2842058" cy="707886"/>
          </a:xfrm>
          <a:prstGeom prst="rect">
            <a:avLst/>
          </a:prstGeom>
          <a:noFill/>
        </p:spPr>
        <p:txBody>
          <a:bodyPr wrap="square" rtlCol="0">
            <a:spAutoFit/>
          </a:bodyPr>
          <a:lstStyle/>
          <a:p>
            <a:r>
              <a:rPr lang="en-US" sz="1000" b="1" i="0" err="1">
                <a:latin typeface="Clario Black" panose="020B0503030300000000" pitchFamily="34" charset="0"/>
              </a:rPr>
              <a:t>Clario</a:t>
            </a:r>
            <a:r>
              <a:rPr lang="en-US" sz="1000" b="1" i="0">
                <a:latin typeface="Clario Black" panose="020B0503030300000000" pitchFamily="34" charset="0"/>
              </a:rPr>
              <a:t> Black</a:t>
            </a:r>
          </a:p>
          <a:p>
            <a:r>
              <a:rPr lang="en-US" sz="1000" b="1" i="0">
                <a:effectLst/>
                <a:latin typeface="Clario Black" panose="020B0503030300000000" pitchFamily="34" charset="0"/>
              </a:rPr>
              <a:t>ABCDEFGHIJKLMNOPQRSTUVWXYZ </a:t>
            </a:r>
          </a:p>
          <a:p>
            <a:r>
              <a:rPr lang="en-US" sz="1000" b="1" i="0" err="1">
                <a:effectLst/>
                <a:latin typeface="Clario Black" panose="020B0503030300000000" pitchFamily="34" charset="0"/>
              </a:rPr>
              <a:t>abcdefghijklmnopqrstuvwxyz</a:t>
            </a:r>
            <a:r>
              <a:rPr lang="en-US" sz="1000" b="1" i="0">
                <a:effectLst/>
                <a:latin typeface="Clario Black" panose="020B0503030300000000" pitchFamily="34" charset="0"/>
              </a:rPr>
              <a:t>  </a:t>
            </a:r>
          </a:p>
          <a:p>
            <a:r>
              <a:rPr lang="en-US" sz="1000" b="1" i="0">
                <a:effectLst/>
                <a:latin typeface="Clario Black" panose="020B0503030300000000" pitchFamily="34" charset="0"/>
              </a:rPr>
              <a:t>1234567890!@#$”%^&amp;*,;/{}[]()?!</a:t>
            </a:r>
            <a:endParaRPr lang="en-US" sz="1000" b="1" i="0">
              <a:latin typeface="Clario Black" panose="020B0503030300000000" pitchFamily="34" charset="0"/>
            </a:endParaRPr>
          </a:p>
        </p:txBody>
      </p:sp>
      <p:sp>
        <p:nvSpPr>
          <p:cNvPr id="12" name="TextBox 11">
            <a:extLst>
              <a:ext uri="{FF2B5EF4-FFF2-40B4-BE49-F238E27FC236}">
                <a16:creationId xmlns:a16="http://schemas.microsoft.com/office/drawing/2014/main" id="{25825361-4FFF-C6BD-E421-AB1A72D1ACAB}"/>
              </a:ext>
            </a:extLst>
          </p:cNvPr>
          <p:cNvSpPr txBox="1"/>
          <p:nvPr userDrawn="1"/>
        </p:nvSpPr>
        <p:spPr>
          <a:xfrm>
            <a:off x="2824200" y="197708"/>
            <a:ext cx="2479591" cy="707886"/>
          </a:xfrm>
          <a:prstGeom prst="rect">
            <a:avLst/>
          </a:prstGeom>
          <a:noFill/>
        </p:spPr>
        <p:txBody>
          <a:bodyPr wrap="square" rtlCol="0">
            <a:spAutoFit/>
          </a:bodyPr>
          <a:lstStyle/>
          <a:p>
            <a:r>
              <a:rPr lang="en-US" sz="1000" b="0" i="1" err="1">
                <a:latin typeface="Clario Air" panose="020B0203030300000000" pitchFamily="34" charset="0"/>
              </a:rPr>
              <a:t>Clario</a:t>
            </a:r>
            <a:r>
              <a:rPr lang="en-US" sz="1000" b="0" i="1">
                <a:latin typeface="Clario Air" panose="020B0203030300000000" pitchFamily="34" charset="0"/>
              </a:rPr>
              <a:t> Air Italic</a:t>
            </a:r>
          </a:p>
          <a:p>
            <a:r>
              <a:rPr lang="en-US" sz="1000" b="0" i="1">
                <a:effectLst/>
                <a:latin typeface="Clario Air" panose="020B0203030300000000" pitchFamily="34" charset="0"/>
              </a:rPr>
              <a:t>ABCDEFGHIJKLMNOPQRSTUVWXYZ </a:t>
            </a:r>
          </a:p>
          <a:p>
            <a:r>
              <a:rPr lang="en-US" sz="1000" b="0" i="1" err="1">
                <a:effectLst/>
                <a:latin typeface="Clario Air" panose="020B0203030300000000" pitchFamily="34" charset="0"/>
              </a:rPr>
              <a:t>abcdefghijklmnopqrstuvwxyz</a:t>
            </a:r>
            <a:r>
              <a:rPr lang="en-US" sz="1000" b="0" i="1">
                <a:effectLst/>
                <a:latin typeface="Clario Air" panose="020B0203030300000000" pitchFamily="34" charset="0"/>
              </a:rPr>
              <a:t>  </a:t>
            </a:r>
          </a:p>
          <a:p>
            <a:r>
              <a:rPr lang="en-US" sz="1000" b="0" i="1">
                <a:effectLst/>
                <a:latin typeface="Clario Air" panose="020B0203030300000000" pitchFamily="34" charset="0"/>
              </a:rPr>
              <a:t>1234567890!@#$”%^&amp;*,;/{}[]()?!</a:t>
            </a:r>
            <a:endParaRPr lang="en-US" sz="1000" b="0" i="1">
              <a:latin typeface="Clario Air" panose="020B0203030300000000" pitchFamily="34" charset="0"/>
            </a:endParaRPr>
          </a:p>
        </p:txBody>
      </p:sp>
      <p:sp>
        <p:nvSpPr>
          <p:cNvPr id="13" name="TextBox 12">
            <a:extLst>
              <a:ext uri="{FF2B5EF4-FFF2-40B4-BE49-F238E27FC236}">
                <a16:creationId xmlns:a16="http://schemas.microsoft.com/office/drawing/2014/main" id="{0908A665-07E0-26A7-AEF8-66E7B9570460}"/>
              </a:ext>
            </a:extLst>
          </p:cNvPr>
          <p:cNvSpPr txBox="1"/>
          <p:nvPr userDrawn="1"/>
        </p:nvSpPr>
        <p:spPr>
          <a:xfrm>
            <a:off x="2824204" y="1031497"/>
            <a:ext cx="2479591" cy="707886"/>
          </a:xfrm>
          <a:prstGeom prst="rect">
            <a:avLst/>
          </a:prstGeom>
          <a:noFill/>
        </p:spPr>
        <p:txBody>
          <a:bodyPr wrap="square" rtlCol="0">
            <a:spAutoFit/>
          </a:bodyPr>
          <a:lstStyle/>
          <a:p>
            <a:r>
              <a:rPr lang="en-US" sz="1000" b="0" i="1" err="1">
                <a:latin typeface="Clario Thin" panose="020B0303030300000000" pitchFamily="34" charset="0"/>
              </a:rPr>
              <a:t>Clario</a:t>
            </a:r>
            <a:r>
              <a:rPr lang="en-US" sz="1000" b="0" i="1">
                <a:latin typeface="Clario Thin" panose="020B0303030300000000" pitchFamily="34" charset="0"/>
              </a:rPr>
              <a:t> Thin Italic</a:t>
            </a:r>
          </a:p>
          <a:p>
            <a:r>
              <a:rPr lang="en-US" sz="1000" b="0" i="1">
                <a:effectLst/>
                <a:latin typeface="Clario Thin" panose="020B0303030300000000" pitchFamily="34" charset="0"/>
              </a:rPr>
              <a:t>ABCDEFGHIJKLMNOPQRSTUVWXYZ </a:t>
            </a:r>
          </a:p>
          <a:p>
            <a:r>
              <a:rPr lang="en-US" sz="1000" b="0" i="1" err="1">
                <a:effectLst/>
                <a:latin typeface="Clario Thin" panose="020B0303030300000000" pitchFamily="34" charset="0"/>
              </a:rPr>
              <a:t>abcdefghijklmnopqrstuvwxyz</a:t>
            </a:r>
            <a:r>
              <a:rPr lang="en-US" sz="1000" b="0" i="1">
                <a:effectLst/>
                <a:latin typeface="Clario Thin" panose="020B0303030300000000" pitchFamily="34" charset="0"/>
              </a:rPr>
              <a:t>  </a:t>
            </a:r>
          </a:p>
          <a:p>
            <a:r>
              <a:rPr lang="en-US" sz="1000" b="0" i="1">
                <a:effectLst/>
                <a:latin typeface="Clario Thin" panose="020B0303030300000000" pitchFamily="34" charset="0"/>
              </a:rPr>
              <a:t>1234567890!@#$”%^&amp;*,;/{}[]()?!</a:t>
            </a:r>
            <a:endParaRPr lang="en-US" sz="1000" b="0" i="1">
              <a:latin typeface="Clario Thin" panose="020B0303030300000000" pitchFamily="34" charset="0"/>
            </a:endParaRPr>
          </a:p>
        </p:txBody>
      </p:sp>
      <p:sp>
        <p:nvSpPr>
          <p:cNvPr id="14" name="TextBox 13">
            <a:extLst>
              <a:ext uri="{FF2B5EF4-FFF2-40B4-BE49-F238E27FC236}">
                <a16:creationId xmlns:a16="http://schemas.microsoft.com/office/drawing/2014/main" id="{1684E222-FD06-4A05-0D3D-1EC003732C72}"/>
              </a:ext>
            </a:extLst>
          </p:cNvPr>
          <p:cNvSpPr txBox="1"/>
          <p:nvPr userDrawn="1"/>
        </p:nvSpPr>
        <p:spPr>
          <a:xfrm>
            <a:off x="2824204" y="1865290"/>
            <a:ext cx="2479591" cy="707886"/>
          </a:xfrm>
          <a:prstGeom prst="rect">
            <a:avLst/>
          </a:prstGeom>
          <a:noFill/>
        </p:spPr>
        <p:txBody>
          <a:bodyPr wrap="square" rtlCol="0">
            <a:spAutoFit/>
          </a:bodyPr>
          <a:lstStyle/>
          <a:p>
            <a:r>
              <a:rPr lang="en-US" sz="1000" b="0" i="1" err="1">
                <a:latin typeface="Clario Light" panose="020B0403030300000000" pitchFamily="34" charset="0"/>
              </a:rPr>
              <a:t>Clario</a:t>
            </a:r>
            <a:r>
              <a:rPr lang="en-US" sz="1000" b="0" i="1">
                <a:latin typeface="Clario Light" panose="020B0403030300000000" pitchFamily="34" charset="0"/>
              </a:rPr>
              <a:t> Light Italic</a:t>
            </a:r>
          </a:p>
          <a:p>
            <a:r>
              <a:rPr lang="en-US" sz="1000" b="0" i="1">
                <a:effectLst/>
                <a:latin typeface="Clario Light" panose="020B0403030300000000" pitchFamily="34" charset="0"/>
              </a:rPr>
              <a:t>ABCDEFGHIJKLMNOPQRSTUVWXYZ </a:t>
            </a:r>
            <a:br>
              <a:rPr lang="en-US" sz="1000" b="0" i="1">
                <a:effectLst/>
                <a:latin typeface="Clario Light" panose="020B0403030300000000" pitchFamily="34" charset="0"/>
              </a:rPr>
            </a:br>
            <a:r>
              <a:rPr lang="en-US" sz="1000" b="0" i="1" err="1">
                <a:effectLst/>
                <a:latin typeface="Clario Light" panose="020B0403030300000000" pitchFamily="34" charset="0"/>
              </a:rPr>
              <a:t>abcdefghijklmnopqrstuvwxyz</a:t>
            </a:r>
            <a:r>
              <a:rPr lang="en-US" sz="1000" b="0" i="1">
                <a:effectLst/>
                <a:latin typeface="Clario Light" panose="020B0403030300000000" pitchFamily="34" charset="0"/>
              </a:rPr>
              <a:t>  </a:t>
            </a:r>
          </a:p>
          <a:p>
            <a:r>
              <a:rPr lang="en-US" sz="1000" b="0" i="1">
                <a:effectLst/>
                <a:latin typeface="Clario Light" panose="020B0403030300000000" pitchFamily="34" charset="0"/>
              </a:rPr>
              <a:t>1234567890!@#$”%^&amp;*,;/{}[]()?!</a:t>
            </a:r>
            <a:endParaRPr lang="en-US" sz="1000" b="0" i="1">
              <a:latin typeface="Clario Light" panose="020B0403030300000000" pitchFamily="34" charset="0"/>
            </a:endParaRPr>
          </a:p>
        </p:txBody>
      </p:sp>
      <p:sp>
        <p:nvSpPr>
          <p:cNvPr id="15" name="TextBox 14">
            <a:extLst>
              <a:ext uri="{FF2B5EF4-FFF2-40B4-BE49-F238E27FC236}">
                <a16:creationId xmlns:a16="http://schemas.microsoft.com/office/drawing/2014/main" id="{60CE1725-E8E7-4D56-1076-1C3EF760787D}"/>
              </a:ext>
            </a:extLst>
          </p:cNvPr>
          <p:cNvSpPr txBox="1"/>
          <p:nvPr userDrawn="1"/>
        </p:nvSpPr>
        <p:spPr>
          <a:xfrm>
            <a:off x="2824203" y="2699081"/>
            <a:ext cx="2479591" cy="707886"/>
          </a:xfrm>
          <a:prstGeom prst="rect">
            <a:avLst/>
          </a:prstGeom>
          <a:noFill/>
        </p:spPr>
        <p:txBody>
          <a:bodyPr wrap="square" rtlCol="0">
            <a:spAutoFit/>
          </a:bodyPr>
          <a:lstStyle/>
          <a:p>
            <a:r>
              <a:rPr lang="en-US" sz="1000" b="0" i="1" err="1">
                <a:latin typeface="Clario" panose="020B0503030300000000" pitchFamily="34" charset="0"/>
              </a:rPr>
              <a:t>Clario</a:t>
            </a:r>
            <a:r>
              <a:rPr lang="en-US" sz="1000" b="0" i="1">
                <a:latin typeface="Clario" panose="020B0503030300000000" pitchFamily="34" charset="0"/>
              </a:rPr>
              <a:t> Regular Italic</a:t>
            </a:r>
          </a:p>
          <a:p>
            <a:r>
              <a:rPr lang="en-US" sz="1000" b="0" i="1">
                <a:effectLst/>
                <a:latin typeface="Clario" panose="020B0503030300000000" pitchFamily="34" charset="0"/>
              </a:rPr>
              <a:t>ABCDEFGHIJKLMNOPQRSTUVWXYZ </a:t>
            </a:r>
          </a:p>
          <a:p>
            <a:r>
              <a:rPr lang="en-US" sz="1000" b="0" i="1" err="1">
                <a:effectLst/>
                <a:latin typeface="Clario" panose="020B0503030300000000" pitchFamily="34" charset="0"/>
              </a:rPr>
              <a:t>abcdefghijklmnopqrstuvwxyz</a:t>
            </a:r>
            <a:r>
              <a:rPr lang="en-US" sz="1000" b="0" i="1">
                <a:effectLst/>
                <a:latin typeface="Clario" panose="020B0503030300000000" pitchFamily="34" charset="0"/>
              </a:rPr>
              <a:t>  </a:t>
            </a:r>
          </a:p>
          <a:p>
            <a:r>
              <a:rPr lang="en-US" sz="1000" b="0" i="1">
                <a:effectLst/>
                <a:latin typeface="Clario" panose="020B0503030300000000" pitchFamily="34" charset="0"/>
              </a:rPr>
              <a:t>1234567890!@#$”%^&amp;*,;/{}[]()?!</a:t>
            </a:r>
            <a:endParaRPr lang="en-US" sz="1000" b="0" i="1">
              <a:latin typeface="Clario" panose="020B0503030300000000" pitchFamily="34" charset="0"/>
            </a:endParaRPr>
          </a:p>
        </p:txBody>
      </p:sp>
      <p:sp>
        <p:nvSpPr>
          <p:cNvPr id="16" name="TextBox 15">
            <a:extLst>
              <a:ext uri="{FF2B5EF4-FFF2-40B4-BE49-F238E27FC236}">
                <a16:creationId xmlns:a16="http://schemas.microsoft.com/office/drawing/2014/main" id="{7409A70D-A7C4-42DF-B6C2-58D75B081A01}"/>
              </a:ext>
            </a:extLst>
          </p:cNvPr>
          <p:cNvSpPr txBox="1"/>
          <p:nvPr userDrawn="1"/>
        </p:nvSpPr>
        <p:spPr>
          <a:xfrm>
            <a:off x="2824202" y="3532872"/>
            <a:ext cx="2479591" cy="707886"/>
          </a:xfrm>
          <a:prstGeom prst="rect">
            <a:avLst/>
          </a:prstGeom>
          <a:noFill/>
        </p:spPr>
        <p:txBody>
          <a:bodyPr wrap="square" rtlCol="0">
            <a:spAutoFit/>
          </a:bodyPr>
          <a:lstStyle/>
          <a:p>
            <a:r>
              <a:rPr lang="en-US" sz="1000" b="0" i="1" err="1">
                <a:latin typeface="Clario Medium" panose="020B0503030300000000" pitchFamily="34" charset="0"/>
              </a:rPr>
              <a:t>Clario</a:t>
            </a:r>
            <a:r>
              <a:rPr lang="en-US" sz="1000" b="0" i="1">
                <a:latin typeface="Clario Medium" panose="020B0503030300000000" pitchFamily="34" charset="0"/>
              </a:rPr>
              <a:t> Medium Italic</a:t>
            </a:r>
          </a:p>
          <a:p>
            <a:r>
              <a:rPr lang="en-US" sz="1000" b="0" i="1">
                <a:effectLst/>
                <a:latin typeface="Clario Medium" panose="020B0503030300000000" pitchFamily="34" charset="0"/>
              </a:rPr>
              <a:t>ABCDEFGHIJKLMNOPQRSTUVWXYZ </a:t>
            </a:r>
          </a:p>
          <a:p>
            <a:r>
              <a:rPr lang="en-US" sz="1000" b="0" i="1" err="1">
                <a:effectLst/>
                <a:latin typeface="Clario Medium" panose="020B0503030300000000" pitchFamily="34" charset="0"/>
              </a:rPr>
              <a:t>abcdefghijklmnopqrstuvwxyz</a:t>
            </a:r>
            <a:r>
              <a:rPr lang="en-US" sz="1000" b="0" i="1">
                <a:effectLst/>
                <a:latin typeface="Clario Medium" panose="020B0503030300000000" pitchFamily="34" charset="0"/>
              </a:rPr>
              <a:t>  </a:t>
            </a:r>
          </a:p>
          <a:p>
            <a:r>
              <a:rPr lang="en-US" sz="1000" b="0" i="1">
                <a:effectLst/>
                <a:latin typeface="Clario Medium" panose="020B0503030300000000" pitchFamily="34" charset="0"/>
              </a:rPr>
              <a:t>1234567890!@#$”%^&amp;*,;/{}[]()?!</a:t>
            </a:r>
            <a:endParaRPr lang="en-US" sz="1000" b="0" i="1">
              <a:latin typeface="Clario Medium" panose="020B0503030300000000" pitchFamily="34" charset="0"/>
            </a:endParaRPr>
          </a:p>
        </p:txBody>
      </p:sp>
      <p:sp>
        <p:nvSpPr>
          <p:cNvPr id="17" name="TextBox 16">
            <a:extLst>
              <a:ext uri="{FF2B5EF4-FFF2-40B4-BE49-F238E27FC236}">
                <a16:creationId xmlns:a16="http://schemas.microsoft.com/office/drawing/2014/main" id="{2BF913B3-CB24-1A15-7B78-8D2911777E32}"/>
              </a:ext>
            </a:extLst>
          </p:cNvPr>
          <p:cNvSpPr txBox="1"/>
          <p:nvPr userDrawn="1"/>
        </p:nvSpPr>
        <p:spPr>
          <a:xfrm>
            <a:off x="2824201" y="4366663"/>
            <a:ext cx="2479591" cy="707886"/>
          </a:xfrm>
          <a:prstGeom prst="rect">
            <a:avLst/>
          </a:prstGeom>
          <a:noFill/>
        </p:spPr>
        <p:txBody>
          <a:bodyPr wrap="square" rtlCol="0">
            <a:spAutoFit/>
          </a:bodyPr>
          <a:lstStyle/>
          <a:p>
            <a:r>
              <a:rPr lang="en-US" sz="1000" b="1" i="1" err="1">
                <a:latin typeface="Clario" panose="020B0503030300000000" pitchFamily="34" charset="0"/>
              </a:rPr>
              <a:t>Clario</a:t>
            </a:r>
            <a:r>
              <a:rPr lang="en-US" sz="1000" b="1" i="1">
                <a:latin typeface="Clario" panose="020B0503030300000000" pitchFamily="34" charset="0"/>
              </a:rPr>
              <a:t> Bold Italic</a:t>
            </a:r>
          </a:p>
          <a:p>
            <a:r>
              <a:rPr lang="en-US" sz="1000" b="1" i="1">
                <a:effectLst/>
                <a:latin typeface="Clario" panose="020B0503030300000000" pitchFamily="34" charset="0"/>
              </a:rPr>
              <a:t>ABCDEFGHIJKLMNOPQRSTUVWXYZ </a:t>
            </a:r>
          </a:p>
          <a:p>
            <a:r>
              <a:rPr lang="en-US" sz="1000" b="1" i="1" err="1">
                <a:effectLst/>
                <a:latin typeface="Clario" panose="020B0503030300000000" pitchFamily="34" charset="0"/>
              </a:rPr>
              <a:t>abcdefghijklmnopqrstuvwxyz</a:t>
            </a:r>
            <a:r>
              <a:rPr lang="en-US" sz="1000" b="1" i="1">
                <a:effectLst/>
                <a:latin typeface="Clario" panose="020B0503030300000000" pitchFamily="34" charset="0"/>
              </a:rPr>
              <a:t>  </a:t>
            </a:r>
          </a:p>
          <a:p>
            <a:r>
              <a:rPr lang="en-US" sz="1000" b="1" i="1">
                <a:effectLst/>
                <a:latin typeface="Clario" panose="020B0503030300000000" pitchFamily="34" charset="0"/>
              </a:rPr>
              <a:t>1234567890!@#$”%^&amp;*,;/{}[]()?!</a:t>
            </a:r>
            <a:endParaRPr lang="en-US" sz="1000" b="1" i="1">
              <a:latin typeface="Clario" panose="020B0503030300000000" pitchFamily="34" charset="0"/>
            </a:endParaRPr>
          </a:p>
        </p:txBody>
      </p:sp>
      <p:sp>
        <p:nvSpPr>
          <p:cNvPr id="18" name="TextBox 17">
            <a:extLst>
              <a:ext uri="{FF2B5EF4-FFF2-40B4-BE49-F238E27FC236}">
                <a16:creationId xmlns:a16="http://schemas.microsoft.com/office/drawing/2014/main" id="{437DED76-F667-0BC5-23BF-5FEF96B032B6}"/>
              </a:ext>
            </a:extLst>
          </p:cNvPr>
          <p:cNvSpPr txBox="1"/>
          <p:nvPr userDrawn="1"/>
        </p:nvSpPr>
        <p:spPr>
          <a:xfrm>
            <a:off x="2824200" y="5200452"/>
            <a:ext cx="2479591" cy="707886"/>
          </a:xfrm>
          <a:prstGeom prst="rect">
            <a:avLst/>
          </a:prstGeom>
          <a:noFill/>
        </p:spPr>
        <p:txBody>
          <a:bodyPr wrap="square" rtlCol="0">
            <a:spAutoFit/>
          </a:bodyPr>
          <a:lstStyle/>
          <a:p>
            <a:r>
              <a:rPr lang="en-US" sz="1000" b="1" i="1" err="1">
                <a:latin typeface="Clario Black" panose="020B0503030300000000" pitchFamily="34" charset="0"/>
              </a:rPr>
              <a:t>Clario</a:t>
            </a:r>
            <a:r>
              <a:rPr lang="en-US" sz="1000" b="1" i="1">
                <a:latin typeface="Clario Black" panose="020B0503030300000000" pitchFamily="34" charset="0"/>
              </a:rPr>
              <a:t> Black Italic</a:t>
            </a:r>
          </a:p>
          <a:p>
            <a:r>
              <a:rPr lang="en-US" sz="1000" b="1" i="1">
                <a:effectLst/>
                <a:latin typeface="Clario Black" panose="020B0503030300000000" pitchFamily="34" charset="0"/>
              </a:rPr>
              <a:t>ABCDEFGHIJKLMNOPQRSTUVWXYZ </a:t>
            </a:r>
          </a:p>
          <a:p>
            <a:r>
              <a:rPr lang="en-US" sz="1000" b="1" i="1" err="1">
                <a:effectLst/>
                <a:latin typeface="Clario Black" panose="020B0503030300000000" pitchFamily="34" charset="0"/>
              </a:rPr>
              <a:t>abcdefghijklmnopqrstuvwxyz</a:t>
            </a:r>
            <a:r>
              <a:rPr lang="en-US" sz="1000" b="1" i="1">
                <a:effectLst/>
                <a:latin typeface="Clario Black" panose="020B0503030300000000" pitchFamily="34" charset="0"/>
              </a:rPr>
              <a:t>  </a:t>
            </a:r>
          </a:p>
          <a:p>
            <a:r>
              <a:rPr lang="en-US" sz="1000" b="1" i="1">
                <a:effectLst/>
                <a:latin typeface="Clario Black" panose="020B0503030300000000" pitchFamily="34" charset="0"/>
              </a:rPr>
              <a:t>1234567890!@#$”%^&amp;*,;/{}[]()?!</a:t>
            </a:r>
            <a:endParaRPr lang="en-US" sz="1000" b="1" i="1">
              <a:latin typeface="Clario Black" panose="020B0503030300000000" pitchFamily="34" charset="0"/>
            </a:endParaRPr>
          </a:p>
        </p:txBody>
      </p:sp>
    </p:spTree>
    <p:extLst>
      <p:ext uri="{BB962C8B-B14F-4D97-AF65-F5344CB8AC3E}">
        <p14:creationId xmlns:p14="http://schemas.microsoft.com/office/powerpoint/2010/main" val="1603446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theme" Target="../theme/theme2.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8" Type="http://schemas.openxmlformats.org/officeDocument/2006/relationships/slideLayout" Target="../slideLayouts/slideLayout62.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image" Target="../media/image1.png"/><Relationship Id="rId20" Type="http://schemas.openxmlformats.org/officeDocument/2006/relationships/slideLayout" Target="../slideLayouts/slideLayout74.xml"/><Relationship Id="rId41"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CEB5890-2665-7210-F51F-F0810D9D5D53}"/>
              </a:ext>
              <a:ext uri="{C183D7F6-B498-43B3-948B-1728B52AA6E4}">
                <adec:decorative xmlns:adec="http://schemas.microsoft.com/office/drawing/2017/decorative" val="1"/>
              </a:ext>
            </a:extLst>
          </p:cNvPr>
          <p:cNvCxnSpPr>
            <a:cxnSpLocks/>
          </p:cNvCxnSpPr>
          <p:nvPr userDrawn="1"/>
        </p:nvCxnSpPr>
        <p:spPr>
          <a:xfrm>
            <a:off x="0" y="23166"/>
            <a:ext cx="12192000"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AF9C54B0-7CBE-23C1-4597-9067475481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B38BC4-D82D-D4D1-5F85-78FF573A84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95BE2B3-E428-38FC-0C6C-B04B319B9E74}"/>
              </a:ext>
            </a:extLst>
          </p:cNvPr>
          <p:cNvSpPr>
            <a:spLocks noGrp="1"/>
          </p:cNvSpPr>
          <p:nvPr>
            <p:ph type="sldNum" sz="quarter" idx="4"/>
          </p:nvPr>
        </p:nvSpPr>
        <p:spPr>
          <a:xfrm>
            <a:off x="457200" y="6400803"/>
            <a:ext cx="498475" cy="248709"/>
          </a:xfrm>
          <a:prstGeom prst="rect">
            <a:avLst/>
          </a:prstGeom>
        </p:spPr>
        <p:txBody>
          <a:bodyPr vert="horz" lIns="91440" tIns="45720" rIns="91440" bIns="45720" rtlCol="0" anchor="ctr"/>
          <a:lstStyle>
            <a:lvl1pPr marL="111125" indent="-111125" algn="l">
              <a:defRPr sz="1000">
                <a:solidFill>
                  <a:schemeClr val="accent2"/>
                </a:solidFill>
              </a:defRPr>
            </a:lvl1p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sp>
        <p:nvSpPr>
          <p:cNvPr id="5" name="Footer Placeholder 4">
            <a:extLst>
              <a:ext uri="{FF2B5EF4-FFF2-40B4-BE49-F238E27FC236}">
                <a16:creationId xmlns:a16="http://schemas.microsoft.com/office/drawing/2014/main" id="{8A73652F-55CD-C070-46C5-B3E0B155FFD0}"/>
              </a:ext>
            </a:extLst>
          </p:cNvPr>
          <p:cNvSpPr>
            <a:spLocks noGrp="1"/>
          </p:cNvSpPr>
          <p:nvPr>
            <p:ph type="ftr" sz="quarter" idx="3"/>
          </p:nvPr>
        </p:nvSpPr>
        <p:spPr>
          <a:xfrm>
            <a:off x="955675" y="6400803"/>
            <a:ext cx="3108325" cy="248709"/>
          </a:xfrm>
          <a:prstGeom prst="rect">
            <a:avLst/>
          </a:prstGeom>
        </p:spPr>
        <p:txBody>
          <a:bodyPr vert="horz" lIns="91440" tIns="45720" rIns="91440" bIns="45720" rtlCol="0" anchor="ctr"/>
          <a:lstStyle>
            <a:lvl1pPr algn="l">
              <a:defRPr sz="1000">
                <a:solidFill>
                  <a:schemeClr val="accent2"/>
                </a:solidFill>
              </a:defRPr>
            </a:lvl1pPr>
          </a:lstStyle>
          <a:p>
            <a:endParaRPr lang="en-US"/>
          </a:p>
        </p:txBody>
      </p:sp>
      <p:pic>
        <p:nvPicPr>
          <p:cNvPr id="7" name="Thomson Reuters Logo">
            <a:extLst>
              <a:ext uri="{FF2B5EF4-FFF2-40B4-BE49-F238E27FC236}">
                <a16:creationId xmlns:a16="http://schemas.microsoft.com/office/drawing/2014/main" id="{88270E69-C258-5B73-5F5B-B21AD98D33AA}"/>
              </a:ext>
              <a:ext uri="{C183D7F6-B498-43B3-948B-1728B52AA6E4}">
                <adec:decorative xmlns:adec="http://schemas.microsoft.com/office/drawing/2017/decorative" val="1"/>
              </a:ext>
            </a:extLst>
          </p:cNvPr>
          <p:cNvPicPr>
            <a:picLocks noChangeAspect="1"/>
          </p:cNvPicPr>
          <p:nvPr userDrawn="1"/>
        </p:nvPicPr>
        <p:blipFill>
          <a:blip r:embed="rId56" cstate="screen">
            <a:extLst>
              <a:ext uri="{28A0092B-C50C-407E-A947-70E740481C1C}">
                <a14:useLocalDpi xmlns:a14="http://schemas.microsoft.com/office/drawing/2010/main"/>
              </a:ext>
            </a:extLst>
          </a:blip>
          <a:srcRect/>
          <a:stretch/>
        </p:blipFill>
        <p:spPr>
          <a:xfrm>
            <a:off x="10455275" y="6188717"/>
            <a:ext cx="1279525" cy="424171"/>
          </a:xfrm>
          <a:prstGeom prst="rect">
            <a:avLst/>
          </a:prstGeom>
        </p:spPr>
      </p:pic>
    </p:spTree>
    <p:extLst>
      <p:ext uri="{BB962C8B-B14F-4D97-AF65-F5344CB8AC3E}">
        <p14:creationId xmlns:p14="http://schemas.microsoft.com/office/powerpoint/2010/main" val="11582508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8" r:id="rId35"/>
    <p:sldLayoutId id="2147483697"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4" r:id="rId51"/>
    <p:sldLayoutId id="2147483713" r:id="rId52"/>
    <p:sldLayoutId id="2147483715" r:id="rId53"/>
    <p:sldLayoutId id="2147483772" r:id="rId54"/>
  </p:sldLayoutIdLst>
  <p:hf hdr="0" dt="0"/>
  <p:txStyles>
    <p:titleStyle>
      <a:lvl1pPr algn="l" defTabSz="914400" rtl="0" eaLnBrk="1" latinLnBrk="0" hangingPunct="1">
        <a:lnSpc>
          <a:spcPct val="9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90000"/>
        </a:lnSpc>
        <a:spcBef>
          <a:spcPts val="1000"/>
        </a:spcBef>
        <a:buFont typeface="Clario" panose="020B0503030300000000"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Clario" panose="020B0503030300000000"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Clario" panose="020B0503030300000000"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Clario" panose="020B0503030300000000"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Clario" panose="020B0503030300000000"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lario" panose="020B0503030300000000"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lario" panose="020B0503030300000000"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lario" panose="020B0503030300000000"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lario" panose="020B0503030300000000"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D64000"/>
          </p15:clr>
        </p15:guide>
        <p15:guide id="2" pos="7680" userDrawn="1">
          <p15:clr>
            <a:srgbClr val="D64000"/>
          </p15:clr>
        </p15:guide>
        <p15:guide id="3" pos="288" userDrawn="1">
          <p15:clr>
            <a:srgbClr val="D64000"/>
          </p15:clr>
        </p15:guide>
        <p15:guide id="4" pos="949" userDrawn="1">
          <p15:clr>
            <a:srgbClr val="D64000"/>
          </p15:clr>
        </p15:guide>
        <p15:guide id="5" pos="1093" userDrawn="1">
          <p15:clr>
            <a:srgbClr val="D64000"/>
          </p15:clr>
        </p15:guide>
        <p15:guide id="6" pos="1754" userDrawn="1">
          <p15:clr>
            <a:srgbClr val="D64000"/>
          </p15:clr>
        </p15:guide>
        <p15:guide id="7" pos="1898" userDrawn="1">
          <p15:clr>
            <a:srgbClr val="D64000"/>
          </p15:clr>
        </p15:guide>
        <p15:guide id="8" pos="2560" userDrawn="1">
          <p15:clr>
            <a:srgbClr val="D64000"/>
          </p15:clr>
        </p15:guide>
        <p15:guide id="9" pos="2712" userDrawn="1">
          <p15:clr>
            <a:srgbClr val="D64000"/>
          </p15:clr>
        </p15:guide>
        <p15:guide id="10" pos="3365" userDrawn="1">
          <p15:clr>
            <a:srgbClr val="D64000"/>
          </p15:clr>
        </p15:guide>
        <p15:guide id="11" pos="3509" userDrawn="1">
          <p15:clr>
            <a:srgbClr val="D64000"/>
          </p15:clr>
        </p15:guide>
        <p15:guide id="12" pos="4170" userDrawn="1">
          <p15:clr>
            <a:srgbClr val="D64000"/>
          </p15:clr>
        </p15:guide>
        <p15:guide id="13" pos="4314" userDrawn="1">
          <p15:clr>
            <a:srgbClr val="D64000"/>
          </p15:clr>
        </p15:guide>
        <p15:guide id="14" pos="4976" userDrawn="1">
          <p15:clr>
            <a:srgbClr val="D64000"/>
          </p15:clr>
        </p15:guide>
        <p15:guide id="15" pos="5120" userDrawn="1">
          <p15:clr>
            <a:srgbClr val="D64000"/>
          </p15:clr>
        </p15:guide>
        <p15:guide id="16" pos="5781" userDrawn="1">
          <p15:clr>
            <a:srgbClr val="D64000"/>
          </p15:clr>
        </p15:guide>
        <p15:guide id="17" pos="5925" userDrawn="1">
          <p15:clr>
            <a:srgbClr val="D64000"/>
          </p15:clr>
        </p15:guide>
        <p15:guide id="18" pos="6586" userDrawn="1">
          <p15:clr>
            <a:srgbClr val="D64000"/>
          </p15:clr>
        </p15:guide>
        <p15:guide id="19" pos="6730" userDrawn="1">
          <p15:clr>
            <a:srgbClr val="D64000"/>
          </p15:clr>
        </p15:guide>
        <p15:guide id="20" pos="7392" userDrawn="1">
          <p15:clr>
            <a:srgbClr val="D64000"/>
          </p15:clr>
        </p15:guide>
        <p15:guide id="21" orient="horz" userDrawn="1">
          <p15:clr>
            <a:srgbClr val="D64000"/>
          </p15:clr>
        </p15:guide>
        <p15:guide id="22" orient="horz" pos="4320" userDrawn="1">
          <p15:clr>
            <a:srgbClr val="D64000"/>
          </p15:clr>
        </p15:guide>
        <p15:guide id="23" orient="horz" pos="288" userDrawn="1">
          <p15:clr>
            <a:srgbClr val="D64000"/>
          </p15:clr>
        </p15:guide>
        <p15:guide id="24" orient="horz" pos="792" userDrawn="1">
          <p15:clr>
            <a:srgbClr val="D64000"/>
          </p15:clr>
        </p15:guide>
        <p15:guide id="25" orient="horz" pos="936" userDrawn="1">
          <p15:clr>
            <a:srgbClr val="D64000"/>
          </p15:clr>
        </p15:guide>
        <p15:guide id="26" orient="horz" pos="1440" userDrawn="1">
          <p15:clr>
            <a:srgbClr val="D64000"/>
          </p15:clr>
        </p15:guide>
        <p15:guide id="27" orient="horz" pos="1584" userDrawn="1">
          <p15:clr>
            <a:srgbClr val="D64000"/>
          </p15:clr>
        </p15:guide>
        <p15:guide id="28" orient="horz" pos="2088" userDrawn="1">
          <p15:clr>
            <a:srgbClr val="D64000"/>
          </p15:clr>
        </p15:guide>
        <p15:guide id="29" orient="horz" pos="2232" userDrawn="1">
          <p15:clr>
            <a:srgbClr val="D64000"/>
          </p15:clr>
        </p15:guide>
        <p15:guide id="30" orient="horz" pos="2736" userDrawn="1">
          <p15:clr>
            <a:srgbClr val="D64000"/>
          </p15:clr>
        </p15:guide>
        <p15:guide id="31" orient="horz" pos="2880" userDrawn="1">
          <p15:clr>
            <a:srgbClr val="D64000"/>
          </p15:clr>
        </p15:guide>
        <p15:guide id="32" orient="horz" pos="3384" userDrawn="1">
          <p15:clr>
            <a:srgbClr val="D64000"/>
          </p15:clr>
        </p15:guide>
        <p15:guide id="33" orient="horz" pos="3528" userDrawn="1">
          <p15:clr>
            <a:srgbClr val="D64000"/>
          </p15:clr>
        </p15:guide>
        <p15:guide id="34" orient="horz" pos="4032" userDrawn="1">
          <p15:clr>
            <a:srgbClr val="D64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9C54B0-7CBE-23C1-4597-9067475481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B38BC4-D82D-D4D1-5F85-78FF573A84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8A73652F-55CD-C070-46C5-B3E0B155FFD0}"/>
              </a:ext>
            </a:extLst>
          </p:cNvPr>
          <p:cNvSpPr>
            <a:spLocks noGrp="1"/>
          </p:cNvSpPr>
          <p:nvPr>
            <p:ph type="ftr" sz="quarter" idx="3"/>
          </p:nvPr>
        </p:nvSpPr>
        <p:spPr>
          <a:xfrm>
            <a:off x="955675" y="6400803"/>
            <a:ext cx="3108325" cy="248709"/>
          </a:xfrm>
          <a:prstGeom prst="rect">
            <a:avLst/>
          </a:prstGeom>
        </p:spPr>
        <p:txBody>
          <a:bodyPr vert="horz" lIns="91440" tIns="45720" rIns="91440" bIns="45720" rtlCol="0" anchor="ctr"/>
          <a:lstStyle>
            <a:lvl1pPr algn="l">
              <a:defRPr sz="1000">
                <a:solidFill>
                  <a:schemeClr val="accent2"/>
                </a:solidFill>
              </a:defRPr>
            </a:lvl1pPr>
          </a:lstStyle>
          <a:p>
            <a:endParaRPr lang="en-US"/>
          </a:p>
        </p:txBody>
      </p:sp>
      <p:sp>
        <p:nvSpPr>
          <p:cNvPr id="6" name="Slide Number Placeholder 5">
            <a:extLst>
              <a:ext uri="{FF2B5EF4-FFF2-40B4-BE49-F238E27FC236}">
                <a16:creationId xmlns:a16="http://schemas.microsoft.com/office/drawing/2014/main" id="{395BE2B3-E428-38FC-0C6C-B04B319B9E74}"/>
              </a:ext>
            </a:extLst>
          </p:cNvPr>
          <p:cNvSpPr>
            <a:spLocks noGrp="1"/>
          </p:cNvSpPr>
          <p:nvPr>
            <p:ph type="sldNum" sz="quarter" idx="4"/>
          </p:nvPr>
        </p:nvSpPr>
        <p:spPr>
          <a:xfrm>
            <a:off x="457200" y="6400803"/>
            <a:ext cx="498475" cy="248709"/>
          </a:xfrm>
          <a:prstGeom prst="rect">
            <a:avLst/>
          </a:prstGeom>
        </p:spPr>
        <p:txBody>
          <a:bodyPr vert="horz" lIns="91440" tIns="45720" rIns="91440" bIns="45720" rtlCol="0" anchor="ctr"/>
          <a:lstStyle>
            <a:lvl1pPr marL="111125" indent="-111125" algn="l">
              <a:defRPr sz="1000">
                <a:solidFill>
                  <a:schemeClr val="accent2"/>
                </a:solidFill>
              </a:defRPr>
            </a:lvl1pPr>
          </a:lstStyle>
          <a:p>
            <a:pPr>
              <a:buClr>
                <a:schemeClr val="tx2"/>
              </a:buClr>
              <a:buFont typeface="Clario" panose="020B0503030300000000" pitchFamily="34" charset="0"/>
              <a:buChar char="●"/>
            </a:pPr>
            <a:fld id="{D1A0B9A6-BF73-4DA8-BC34-AEA6A28AC37D}" type="slidenum">
              <a:rPr lang="en-US" smtClean="0"/>
              <a:pPr>
                <a:buClr>
                  <a:schemeClr val="tx2"/>
                </a:buClr>
                <a:buFont typeface="Clario" panose="020B0503030300000000" pitchFamily="34" charset="0"/>
                <a:buChar char="●"/>
              </a:pPr>
              <a:t>‹#›</a:t>
            </a:fld>
            <a:endParaRPr lang="en-US"/>
          </a:p>
        </p:txBody>
      </p:sp>
      <p:pic>
        <p:nvPicPr>
          <p:cNvPr id="7" name="Picture 6">
            <a:extLst>
              <a:ext uri="{FF2B5EF4-FFF2-40B4-BE49-F238E27FC236}">
                <a16:creationId xmlns:a16="http://schemas.microsoft.com/office/drawing/2014/main" id="{88270E69-C258-5B73-5F5B-B21AD98D33AA}"/>
              </a:ext>
              <a:ext uri="{C183D7F6-B498-43B3-948B-1728B52AA6E4}">
                <adec:decorative xmlns:adec="http://schemas.microsoft.com/office/drawing/2017/decorative" val="1"/>
              </a:ext>
            </a:extLst>
          </p:cNvPr>
          <p:cNvPicPr>
            <a:picLocks noChangeAspect="1"/>
          </p:cNvPicPr>
          <p:nvPr userDrawn="1"/>
        </p:nvPicPr>
        <p:blipFill>
          <a:blip r:embed="rId46" cstate="screen">
            <a:extLst>
              <a:ext uri="{28A0092B-C50C-407E-A947-70E740481C1C}">
                <a14:useLocalDpi xmlns:a14="http://schemas.microsoft.com/office/drawing/2010/main"/>
              </a:ext>
            </a:extLst>
          </a:blip>
          <a:srcRect/>
          <a:stretch/>
        </p:blipFill>
        <p:spPr>
          <a:xfrm>
            <a:off x="10455275" y="6188717"/>
            <a:ext cx="1279525" cy="424171"/>
          </a:xfrm>
          <a:prstGeom prst="rect">
            <a:avLst/>
          </a:prstGeom>
        </p:spPr>
      </p:pic>
      <p:grpSp>
        <p:nvGrpSpPr>
          <p:cNvPr id="15" name="Group 14">
            <a:extLst>
              <a:ext uri="{FF2B5EF4-FFF2-40B4-BE49-F238E27FC236}">
                <a16:creationId xmlns:a16="http://schemas.microsoft.com/office/drawing/2014/main" id="{56D5D38E-B3B1-EA89-7C67-7F76E8864131}"/>
              </a:ext>
              <a:ext uri="{C183D7F6-B498-43B3-948B-1728B52AA6E4}">
                <adec:decorative xmlns:adec="http://schemas.microsoft.com/office/drawing/2017/decorative" val="1"/>
              </a:ext>
            </a:extLst>
          </p:cNvPr>
          <p:cNvGrpSpPr/>
          <p:nvPr userDrawn="1"/>
        </p:nvGrpSpPr>
        <p:grpSpPr>
          <a:xfrm>
            <a:off x="0" y="6820206"/>
            <a:ext cx="12192000" cy="0"/>
            <a:chOff x="0" y="6820206"/>
            <a:chExt cx="12192000" cy="0"/>
          </a:xfrm>
        </p:grpSpPr>
        <p:cxnSp>
          <p:nvCxnSpPr>
            <p:cNvPr id="10" name="Straight Connector 9">
              <a:extLst>
                <a:ext uri="{FF2B5EF4-FFF2-40B4-BE49-F238E27FC236}">
                  <a16:creationId xmlns:a16="http://schemas.microsoft.com/office/drawing/2014/main" id="{DC7BE5A5-C140-1D17-BA51-27A85F605158}"/>
                </a:ext>
                <a:ext uri="{C183D7F6-B498-43B3-948B-1728B52AA6E4}">
                  <adec:decorative xmlns:adec="http://schemas.microsoft.com/office/drawing/2017/decorative" val="1"/>
                </a:ext>
              </a:extLst>
            </p:cNvPr>
            <p:cNvCxnSpPr>
              <a:cxnSpLocks/>
            </p:cNvCxnSpPr>
            <p:nvPr userDrawn="1"/>
          </p:nvCxnSpPr>
          <p:spPr>
            <a:xfrm>
              <a:off x="0" y="6820206"/>
              <a:ext cx="9969500"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CD4EF8D-3464-3DDC-4A1E-52E6E8DBC3A4}"/>
                </a:ext>
                <a:ext uri="{C183D7F6-B498-43B3-948B-1728B52AA6E4}">
                  <adec:decorative xmlns:adec="http://schemas.microsoft.com/office/drawing/2017/decorative" val="1"/>
                </a:ext>
              </a:extLst>
            </p:cNvPr>
            <p:cNvCxnSpPr>
              <a:cxnSpLocks/>
            </p:cNvCxnSpPr>
            <p:nvPr userDrawn="1"/>
          </p:nvCxnSpPr>
          <p:spPr>
            <a:xfrm>
              <a:off x="9969500" y="6820206"/>
              <a:ext cx="222250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239762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Lst>
  <p:hf hdr="0" dt="0"/>
  <p:txStyles>
    <p:titleStyle>
      <a:lvl1pPr algn="l" defTabSz="914400" rtl="0" eaLnBrk="1" latinLnBrk="0" hangingPunct="1">
        <a:lnSpc>
          <a:spcPct val="9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90000"/>
        </a:lnSpc>
        <a:spcBef>
          <a:spcPts val="1000"/>
        </a:spcBef>
        <a:buFont typeface="Clario" panose="020B0503030300000000"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Clario" panose="020B0503030300000000"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Clario" panose="020B0503030300000000"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Clario" panose="020B0503030300000000"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Clario" panose="020B0503030300000000"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lario" panose="020B0503030300000000"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lario" panose="020B0503030300000000"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lario" panose="020B0503030300000000"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lario" panose="020B0503030300000000"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D64000"/>
          </p15:clr>
        </p15:guide>
        <p15:guide id="2" pos="7680" userDrawn="1">
          <p15:clr>
            <a:srgbClr val="D64000"/>
          </p15:clr>
        </p15:guide>
        <p15:guide id="3" pos="288" userDrawn="1">
          <p15:clr>
            <a:srgbClr val="D64000"/>
          </p15:clr>
        </p15:guide>
        <p15:guide id="4" pos="949" userDrawn="1">
          <p15:clr>
            <a:srgbClr val="D64000"/>
          </p15:clr>
        </p15:guide>
        <p15:guide id="5" pos="1093" userDrawn="1">
          <p15:clr>
            <a:srgbClr val="D64000"/>
          </p15:clr>
        </p15:guide>
        <p15:guide id="6" pos="1754" userDrawn="1">
          <p15:clr>
            <a:srgbClr val="D64000"/>
          </p15:clr>
        </p15:guide>
        <p15:guide id="7" pos="1898" userDrawn="1">
          <p15:clr>
            <a:srgbClr val="D64000"/>
          </p15:clr>
        </p15:guide>
        <p15:guide id="8" pos="2560" userDrawn="1">
          <p15:clr>
            <a:srgbClr val="D64000"/>
          </p15:clr>
        </p15:guide>
        <p15:guide id="9" pos="2712" userDrawn="1">
          <p15:clr>
            <a:srgbClr val="D64000"/>
          </p15:clr>
        </p15:guide>
        <p15:guide id="10" pos="3365" userDrawn="1">
          <p15:clr>
            <a:srgbClr val="D64000"/>
          </p15:clr>
        </p15:guide>
        <p15:guide id="11" pos="3509" userDrawn="1">
          <p15:clr>
            <a:srgbClr val="D64000"/>
          </p15:clr>
        </p15:guide>
        <p15:guide id="12" pos="4170" userDrawn="1">
          <p15:clr>
            <a:srgbClr val="D64000"/>
          </p15:clr>
        </p15:guide>
        <p15:guide id="13" pos="4314" userDrawn="1">
          <p15:clr>
            <a:srgbClr val="D64000"/>
          </p15:clr>
        </p15:guide>
        <p15:guide id="14" pos="4976" userDrawn="1">
          <p15:clr>
            <a:srgbClr val="D64000"/>
          </p15:clr>
        </p15:guide>
        <p15:guide id="15" pos="5120" userDrawn="1">
          <p15:clr>
            <a:srgbClr val="D64000"/>
          </p15:clr>
        </p15:guide>
        <p15:guide id="16" pos="5781" userDrawn="1">
          <p15:clr>
            <a:srgbClr val="D64000"/>
          </p15:clr>
        </p15:guide>
        <p15:guide id="17" pos="5925" userDrawn="1">
          <p15:clr>
            <a:srgbClr val="D64000"/>
          </p15:clr>
        </p15:guide>
        <p15:guide id="18" pos="6586" userDrawn="1">
          <p15:clr>
            <a:srgbClr val="D64000"/>
          </p15:clr>
        </p15:guide>
        <p15:guide id="19" pos="6730" userDrawn="1">
          <p15:clr>
            <a:srgbClr val="D64000"/>
          </p15:clr>
        </p15:guide>
        <p15:guide id="20" pos="7392" userDrawn="1">
          <p15:clr>
            <a:srgbClr val="D64000"/>
          </p15:clr>
        </p15:guide>
        <p15:guide id="21" orient="horz" userDrawn="1">
          <p15:clr>
            <a:srgbClr val="D64000"/>
          </p15:clr>
        </p15:guide>
        <p15:guide id="22" orient="horz" pos="4320" userDrawn="1">
          <p15:clr>
            <a:srgbClr val="D64000"/>
          </p15:clr>
        </p15:guide>
        <p15:guide id="23" orient="horz" pos="288" userDrawn="1">
          <p15:clr>
            <a:srgbClr val="D64000"/>
          </p15:clr>
        </p15:guide>
        <p15:guide id="24" orient="horz" pos="792" userDrawn="1">
          <p15:clr>
            <a:srgbClr val="D64000"/>
          </p15:clr>
        </p15:guide>
        <p15:guide id="25" orient="horz" pos="936" userDrawn="1">
          <p15:clr>
            <a:srgbClr val="D64000"/>
          </p15:clr>
        </p15:guide>
        <p15:guide id="26" orient="horz" pos="1440" userDrawn="1">
          <p15:clr>
            <a:srgbClr val="D64000"/>
          </p15:clr>
        </p15:guide>
        <p15:guide id="27" orient="horz" pos="1584" userDrawn="1">
          <p15:clr>
            <a:srgbClr val="D64000"/>
          </p15:clr>
        </p15:guide>
        <p15:guide id="28" orient="horz" pos="2088" userDrawn="1">
          <p15:clr>
            <a:srgbClr val="D64000"/>
          </p15:clr>
        </p15:guide>
        <p15:guide id="29" orient="horz" pos="2232" userDrawn="1">
          <p15:clr>
            <a:srgbClr val="D64000"/>
          </p15:clr>
        </p15:guide>
        <p15:guide id="30" orient="horz" pos="2736" userDrawn="1">
          <p15:clr>
            <a:srgbClr val="D64000"/>
          </p15:clr>
        </p15:guide>
        <p15:guide id="31" orient="horz" pos="2880" userDrawn="1">
          <p15:clr>
            <a:srgbClr val="D64000"/>
          </p15:clr>
        </p15:guide>
        <p15:guide id="32" orient="horz" pos="3384" userDrawn="1">
          <p15:clr>
            <a:srgbClr val="D64000"/>
          </p15:clr>
        </p15:guide>
        <p15:guide id="33" orient="horz" pos="3528" userDrawn="1">
          <p15:clr>
            <a:srgbClr val="D64000"/>
          </p15:clr>
        </p15:guide>
        <p15:guide id="34" orient="horz" pos="4032" userDrawn="1">
          <p15:clr>
            <a:srgbClr val="D6400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3A65D-CE14-CCC0-556B-6EF33A19FC2C}"/>
              </a:ext>
            </a:extLst>
          </p:cNvPr>
          <p:cNvSpPr>
            <a:spLocks noGrp="1"/>
          </p:cNvSpPr>
          <p:nvPr>
            <p:ph type="title"/>
          </p:nvPr>
        </p:nvSpPr>
        <p:spPr>
          <a:xfrm>
            <a:off x="425855" y="2707957"/>
            <a:ext cx="11208584" cy="757130"/>
          </a:xfrm>
        </p:spPr>
        <p:txBody>
          <a:bodyPr/>
          <a:lstStyle/>
          <a:p>
            <a:r>
              <a:rPr lang="en-US" sz="4800" err="1"/>
              <a:t>HerTechQuest</a:t>
            </a:r>
            <a:r>
              <a:rPr lang="en-US" sz="4800"/>
              <a:t> Community Outreach</a:t>
            </a:r>
          </a:p>
        </p:txBody>
      </p:sp>
      <p:sp>
        <p:nvSpPr>
          <p:cNvPr id="8" name="Text Placeholder 7">
            <a:extLst>
              <a:ext uri="{FF2B5EF4-FFF2-40B4-BE49-F238E27FC236}">
                <a16:creationId xmlns:a16="http://schemas.microsoft.com/office/drawing/2014/main" id="{198F4C6B-D55B-F68E-BD42-0DD7B92A95E9}"/>
              </a:ext>
            </a:extLst>
          </p:cNvPr>
          <p:cNvSpPr>
            <a:spLocks noGrp="1"/>
          </p:cNvSpPr>
          <p:nvPr>
            <p:ph type="body" sz="quarter" idx="10"/>
          </p:nvPr>
        </p:nvSpPr>
        <p:spPr>
          <a:xfrm>
            <a:off x="548501" y="3666155"/>
            <a:ext cx="11307167" cy="819136"/>
          </a:xfrm>
        </p:spPr>
        <p:txBody>
          <a:bodyPr>
            <a:normAutofit/>
          </a:bodyPr>
          <a:lstStyle/>
          <a:p>
            <a:r>
              <a:rPr lang="en-US" b="1" dirty="0" err="1">
                <a:solidFill>
                  <a:srgbClr val="D64000"/>
                </a:solidFill>
              </a:rPr>
              <a:t>Usecase</a:t>
            </a:r>
            <a:r>
              <a:rPr lang="en-US" b="1" dirty="0">
                <a:solidFill>
                  <a:srgbClr val="D64000"/>
                </a:solidFill>
              </a:rPr>
              <a:t> Name </a:t>
            </a:r>
            <a:r>
              <a:rPr lang="en-US" dirty="0"/>
              <a:t>– </a:t>
            </a:r>
            <a:r>
              <a:rPr lang="en-US" b="1" dirty="0"/>
              <a:t>Solo Women travel guide</a:t>
            </a:r>
          </a:p>
          <a:p>
            <a:endParaRPr lang="en-US" b="1" dirty="0"/>
          </a:p>
          <a:p>
            <a:endParaRPr lang="en-US" b="1" dirty="0"/>
          </a:p>
          <a:p>
            <a:endParaRPr lang="en-US" b="1" dirty="0"/>
          </a:p>
          <a:p>
            <a:endParaRPr lang="en-US" b="1" dirty="0"/>
          </a:p>
        </p:txBody>
      </p:sp>
      <p:sp>
        <p:nvSpPr>
          <p:cNvPr id="9" name="Text Placeholder 8">
            <a:extLst>
              <a:ext uri="{FF2B5EF4-FFF2-40B4-BE49-F238E27FC236}">
                <a16:creationId xmlns:a16="http://schemas.microsoft.com/office/drawing/2014/main" id="{093636E5-3D71-5738-845F-3B6EB93F0BA3}"/>
              </a:ext>
            </a:extLst>
          </p:cNvPr>
          <p:cNvSpPr>
            <a:spLocks noGrp="1"/>
          </p:cNvSpPr>
          <p:nvPr>
            <p:ph type="body" sz="quarter" idx="15"/>
          </p:nvPr>
        </p:nvSpPr>
        <p:spPr/>
        <p:txBody>
          <a:bodyPr/>
          <a:lstStyle/>
          <a:p>
            <a:r>
              <a:rPr lang="en-US" dirty="0"/>
              <a:t>8-Dec-2024</a:t>
            </a:r>
          </a:p>
        </p:txBody>
      </p:sp>
      <p:sp>
        <p:nvSpPr>
          <p:cNvPr id="3" name="TextBox 2">
            <a:extLst>
              <a:ext uri="{FF2B5EF4-FFF2-40B4-BE49-F238E27FC236}">
                <a16:creationId xmlns:a16="http://schemas.microsoft.com/office/drawing/2014/main" id="{64D61EAC-7203-C631-89BA-13CDA703D4C8}"/>
              </a:ext>
            </a:extLst>
          </p:cNvPr>
          <p:cNvSpPr txBox="1"/>
          <p:nvPr/>
        </p:nvSpPr>
        <p:spPr>
          <a:xfrm>
            <a:off x="548501" y="4357275"/>
            <a:ext cx="2785906" cy="1077218"/>
          </a:xfrm>
          <a:prstGeom prst="rect">
            <a:avLst/>
          </a:prstGeom>
          <a:noFill/>
        </p:spPr>
        <p:txBody>
          <a:bodyPr wrap="square" rtlCol="0">
            <a:spAutoFit/>
          </a:bodyPr>
          <a:lstStyle/>
          <a:p>
            <a:r>
              <a:rPr lang="en-US" sz="1600" dirty="0">
                <a:solidFill>
                  <a:srgbClr val="D64000"/>
                </a:solidFill>
              </a:rPr>
              <a:t>Team 6</a:t>
            </a:r>
          </a:p>
          <a:p>
            <a:r>
              <a:rPr lang="en-US" sz="1600" dirty="0">
                <a:solidFill>
                  <a:srgbClr val="D64000"/>
                </a:solidFill>
              </a:rPr>
              <a:t>1. Prasanna Keerthi S</a:t>
            </a:r>
          </a:p>
          <a:p>
            <a:r>
              <a:rPr lang="en-US" sz="1600" dirty="0">
                <a:solidFill>
                  <a:srgbClr val="D64000"/>
                </a:solidFill>
              </a:rPr>
              <a:t>2. Gayathri G</a:t>
            </a:r>
          </a:p>
          <a:p>
            <a:r>
              <a:rPr lang="en-US" sz="1600" dirty="0">
                <a:solidFill>
                  <a:srgbClr val="D64000"/>
                </a:solidFill>
              </a:rPr>
              <a:t>3. </a:t>
            </a:r>
            <a:r>
              <a:rPr lang="en-US" sz="1600" dirty="0" err="1">
                <a:solidFill>
                  <a:srgbClr val="D64000"/>
                </a:solidFill>
              </a:rPr>
              <a:t>Thejaswini</a:t>
            </a:r>
            <a:r>
              <a:rPr lang="en-US" sz="1600" dirty="0">
                <a:solidFill>
                  <a:srgbClr val="D64000"/>
                </a:solidFill>
              </a:rPr>
              <a:t> M</a:t>
            </a:r>
          </a:p>
        </p:txBody>
      </p:sp>
    </p:spTree>
    <p:extLst>
      <p:ext uri="{BB962C8B-B14F-4D97-AF65-F5344CB8AC3E}">
        <p14:creationId xmlns:p14="http://schemas.microsoft.com/office/powerpoint/2010/main" val="2203976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A9CE6-7681-546F-75E7-860BCE26BC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BEB43E-051C-0490-8ACB-E73E53C1C258}"/>
              </a:ext>
            </a:extLst>
          </p:cNvPr>
          <p:cNvSpPr>
            <a:spLocks noGrp="1"/>
          </p:cNvSpPr>
          <p:nvPr>
            <p:ph type="title"/>
          </p:nvPr>
        </p:nvSpPr>
        <p:spPr>
          <a:xfrm>
            <a:off x="342106" y="4213777"/>
            <a:ext cx="5263166" cy="2529923"/>
          </a:xfrm>
        </p:spPr>
        <p:txBody>
          <a:bodyPr/>
          <a:lstStyle/>
          <a:p>
            <a:r>
              <a:rPr lang="en-US" dirty="0"/>
              <a:t>Thank You</a:t>
            </a:r>
          </a:p>
        </p:txBody>
      </p:sp>
    </p:spTree>
    <p:extLst>
      <p:ext uri="{BB962C8B-B14F-4D97-AF65-F5344CB8AC3E}">
        <p14:creationId xmlns:p14="http://schemas.microsoft.com/office/powerpoint/2010/main" val="1990239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9F1C5C-F849-BE7D-5FD3-51E302484799}"/>
              </a:ext>
            </a:extLst>
          </p:cNvPr>
          <p:cNvSpPr>
            <a:spLocks noGrp="1"/>
          </p:cNvSpPr>
          <p:nvPr>
            <p:ph type="title"/>
          </p:nvPr>
        </p:nvSpPr>
        <p:spPr>
          <a:xfrm>
            <a:off x="136652" y="189072"/>
            <a:ext cx="11150600" cy="590931"/>
          </a:xfrm>
        </p:spPr>
        <p:txBody>
          <a:bodyPr/>
          <a:lstStyle/>
          <a:p>
            <a:r>
              <a:rPr lang="en-US" sz="3600" b="1">
                <a:solidFill>
                  <a:schemeClr val="tx2"/>
                </a:solidFill>
                <a:cs typeface="+mn-cs"/>
              </a:rPr>
              <a:t>Problem Statement</a:t>
            </a:r>
            <a:endParaRPr lang="en-GB" sz="3600" b="1">
              <a:solidFill>
                <a:schemeClr val="tx2"/>
              </a:solidFill>
              <a:cs typeface="+mn-cs"/>
            </a:endParaRPr>
          </a:p>
        </p:txBody>
      </p:sp>
      <p:sp>
        <p:nvSpPr>
          <p:cNvPr id="10" name="Text Placeholder 9">
            <a:extLst>
              <a:ext uri="{FF2B5EF4-FFF2-40B4-BE49-F238E27FC236}">
                <a16:creationId xmlns:a16="http://schemas.microsoft.com/office/drawing/2014/main" id="{2B8ED4F4-FF84-0110-5354-848975517A1D}"/>
              </a:ext>
            </a:extLst>
          </p:cNvPr>
          <p:cNvSpPr>
            <a:spLocks noGrp="1"/>
          </p:cNvSpPr>
          <p:nvPr>
            <p:ph type="body" sz="quarter" idx="15"/>
          </p:nvPr>
        </p:nvSpPr>
        <p:spPr>
          <a:xfrm>
            <a:off x="388717" y="1045739"/>
            <a:ext cx="10812683" cy="4275826"/>
          </a:xfrm>
        </p:spPr>
        <p:txBody>
          <a:bodyPr vert="horz" lIns="0" tIns="0" rIns="0" bIns="0" rtlCol="0" anchor="t">
            <a:noAutofit/>
          </a:bodyPr>
          <a:lstStyle/>
          <a:p>
            <a:pPr algn="just">
              <a:lnSpc>
                <a:spcPct val="150000"/>
              </a:lnSpc>
            </a:pPr>
            <a:r>
              <a:rPr lang="en-US" sz="1800" dirty="0"/>
              <a:t>	Developing a travel guide with which the user can actively interact and get inputs based on their interests. This model specializes for responding to travelling women without much or any companions. </a:t>
            </a:r>
          </a:p>
          <a:p>
            <a:pPr algn="just">
              <a:lnSpc>
                <a:spcPct val="150000"/>
              </a:lnSpc>
            </a:pPr>
            <a:endParaRPr lang="en-US" sz="1800" dirty="0">
              <a:latin typeface="Times New Roman"/>
              <a:ea typeface="Calibri"/>
            </a:endParaRPr>
          </a:p>
          <a:p>
            <a:pPr marL="285750" indent="-285750" algn="just">
              <a:lnSpc>
                <a:spcPct val="150000"/>
              </a:lnSpc>
              <a:buChar char="•"/>
            </a:pPr>
            <a:endParaRPr lang="en-US" sz="1800" dirty="0">
              <a:latin typeface="Times New Roman"/>
            </a:endParaRPr>
          </a:p>
          <a:p>
            <a:pPr marL="285750" indent="-285750" algn="just">
              <a:lnSpc>
                <a:spcPct val="150000"/>
              </a:lnSpc>
            </a:pPr>
            <a:endParaRPr lang="en-US" sz="1800" dirty="0">
              <a:latin typeface="Times New Roman"/>
            </a:endParaRPr>
          </a:p>
          <a:p>
            <a:pPr marL="285750" indent="-285750" algn="just">
              <a:lnSpc>
                <a:spcPct val="150000"/>
              </a:lnSpc>
            </a:pPr>
            <a:endParaRPr lang="en-US" sz="1800" dirty="0">
              <a:latin typeface="Times New Roman"/>
            </a:endParaRPr>
          </a:p>
        </p:txBody>
      </p:sp>
      <p:sp>
        <p:nvSpPr>
          <p:cNvPr id="5" name="Slide Number Placeholder 4">
            <a:extLst>
              <a:ext uri="{FF2B5EF4-FFF2-40B4-BE49-F238E27FC236}">
                <a16:creationId xmlns:a16="http://schemas.microsoft.com/office/drawing/2014/main" id="{2D9A2204-E5D1-FA7F-01CF-93964923CEAE}"/>
              </a:ext>
            </a:extLst>
          </p:cNvPr>
          <p:cNvSpPr>
            <a:spLocks noGrp="1"/>
          </p:cNvSpPr>
          <p:nvPr>
            <p:ph type="sldNum" sz="quarter" idx="10"/>
          </p:nvPr>
        </p:nvSpPr>
        <p:spPr/>
        <p:txBody>
          <a:bodyPr/>
          <a:lstStyle/>
          <a:p>
            <a:fld id="{D857FD92-F09D-C344-8719-B7304083D6F0}" type="slidenum">
              <a:rPr lang="en-US" noProof="0" smtClean="0"/>
              <a:pPr/>
              <a:t>2</a:t>
            </a:fld>
            <a:endParaRPr lang="en-US" noProof="0"/>
          </a:p>
        </p:txBody>
      </p:sp>
      <p:sp>
        <p:nvSpPr>
          <p:cNvPr id="2" name="Text Placeholder 9">
            <a:extLst>
              <a:ext uri="{FF2B5EF4-FFF2-40B4-BE49-F238E27FC236}">
                <a16:creationId xmlns:a16="http://schemas.microsoft.com/office/drawing/2014/main" id="{54AE891F-F3F5-AE9D-BB1C-6A7B9721D8CC}"/>
              </a:ext>
            </a:extLst>
          </p:cNvPr>
          <p:cNvSpPr txBox="1">
            <a:spLocks/>
          </p:cNvSpPr>
          <p:nvPr/>
        </p:nvSpPr>
        <p:spPr>
          <a:xfrm>
            <a:off x="1584100" y="2266682"/>
            <a:ext cx="9533761" cy="3852449"/>
          </a:xfrm>
          <a:prstGeom prst="rect">
            <a:avLst/>
          </a:prstGeom>
        </p:spPr>
        <p:txBody>
          <a:bodyPr vert="horz" lIns="0" tIns="0" rIns="0" bIns="0" rtlCol="0" anchor="t">
            <a:noAutofit/>
          </a:bodyPr>
          <a:lstStyle>
            <a:lvl1pPr marL="0" indent="0" algn="l" defTabSz="914400" rtl="0" eaLnBrk="1" latinLnBrk="0" hangingPunct="1">
              <a:lnSpc>
                <a:spcPct val="100000"/>
              </a:lnSpc>
              <a:spcBef>
                <a:spcPts val="1000"/>
              </a:spcBef>
              <a:buFont typeface="Clario" panose="020B0503030300000000" pitchFamily="34" charset="0"/>
              <a:buNone/>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tx2"/>
              </a:buClr>
              <a:buFont typeface="Clario" panose="020B0503030300000000"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tx2"/>
              </a:buClr>
              <a:buFont typeface="Clario" panose="020B0503030300000000"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tx2"/>
              </a:buClr>
              <a:buFont typeface="Clario" panose="020B0503030300000000"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tx2"/>
              </a:buClr>
              <a:buFont typeface="Clario" panose="020B0503030300000000"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lario" panose="020B0503030300000000"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lario" panose="020B0503030300000000"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lario" panose="020B0503030300000000"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lario" panose="020B0503030300000000" pitchFamily="34" charset="0"/>
              <a:buChar char="•"/>
              <a:defRPr sz="1800" kern="1200">
                <a:solidFill>
                  <a:schemeClr val="tx1"/>
                </a:solidFill>
                <a:latin typeface="+mn-lt"/>
                <a:ea typeface="+mn-ea"/>
                <a:cs typeface="+mn-cs"/>
              </a:defRPr>
            </a:lvl9pPr>
          </a:lstStyle>
          <a:p>
            <a:endParaRPr lang="en-GB" kern="100" dirty="0">
              <a:latin typeface="ADLaM Display" panose="020F0502020204030204" pitchFamily="2" charset="0"/>
              <a:ea typeface="ADLaM Display" panose="020F0502020204030204" pitchFamily="2" charset="0"/>
              <a:cs typeface="ADLaM Display" panose="020F0502020204030204" pitchFamily="2" charset="0"/>
            </a:endParaRPr>
          </a:p>
          <a:p>
            <a:pPr marL="285750" indent="-285750">
              <a:buFont typeface="Arial" panose="020B0604020202020204" pitchFamily="34" charset="0"/>
              <a:buChar char="•"/>
            </a:pPr>
            <a:endParaRPr lang="en-US" i="0" dirty="0">
              <a:solidFill>
                <a:srgbClr val="0A0A0A"/>
              </a:solidFill>
              <a:effectLst/>
              <a:latin typeface="ADLaM Display" panose="020F0502020204030204" pitchFamily="2" charset="0"/>
              <a:ea typeface="ADLaM Display" panose="020F0502020204030204" pitchFamily="2" charset="0"/>
              <a:cs typeface="ADLaM Display" panose="020F0502020204030204" pitchFamily="2" charset="0"/>
            </a:endParaRPr>
          </a:p>
          <a:p>
            <a:pPr marL="285750" indent="-285750">
              <a:buFont typeface="Arial" panose="020B0604020202020204" pitchFamily="34" charset="0"/>
              <a:buChar char="•"/>
            </a:pPr>
            <a:r>
              <a:rPr lang="en-US" i="0" dirty="0">
                <a:solidFill>
                  <a:srgbClr val="0A0A0A"/>
                </a:solidFill>
                <a:effectLst/>
                <a:latin typeface="ADLaM Display" panose="020F0502020204030204" pitchFamily="2" charset="0"/>
                <a:ea typeface="ADLaM Display" panose="020F0502020204030204" pitchFamily="2" charset="0"/>
                <a:cs typeface="ADLaM Display" panose="020F0502020204030204" pitchFamily="2" charset="0"/>
              </a:rPr>
              <a:t>Decision fatigue</a:t>
            </a:r>
          </a:p>
          <a:p>
            <a:pPr marL="285750" indent="-285750">
              <a:buFont typeface="Arial" panose="020B0604020202020204" pitchFamily="34" charset="0"/>
              <a:buChar char="•"/>
            </a:pPr>
            <a:r>
              <a:rPr lang="en-GB" kern="100" dirty="0">
                <a:latin typeface="ADLaM Display" panose="020F0502020204030204" pitchFamily="2" charset="0"/>
                <a:ea typeface="ADLaM Display" panose="020F0502020204030204" pitchFamily="2" charset="0"/>
                <a:cs typeface="ADLaM Display" panose="020F0502020204030204" pitchFamily="2" charset="0"/>
              </a:rPr>
              <a:t>Safety concerns</a:t>
            </a:r>
          </a:p>
          <a:p>
            <a:pPr marL="285750" indent="-285750">
              <a:buFont typeface="Arial" panose="020B0604020202020204" pitchFamily="34" charset="0"/>
              <a:buChar char="•"/>
            </a:pPr>
            <a:r>
              <a:rPr lang="en-GB" kern="100" dirty="0">
                <a:latin typeface="ADLaM Display" panose="020F0502020204030204" pitchFamily="2" charset="0"/>
                <a:ea typeface="ADLaM Display" panose="020F0502020204030204" pitchFamily="2" charset="0"/>
                <a:cs typeface="ADLaM Display" panose="020F0502020204030204" pitchFamily="2" charset="0"/>
              </a:rPr>
              <a:t>Emergency situations</a:t>
            </a:r>
          </a:p>
          <a:p>
            <a:pPr marL="342900" indent="-342900">
              <a:buFont typeface="Clario" panose="020B0503030300000000" pitchFamily="34" charset="0"/>
              <a:buAutoNum type="arabicPeriod"/>
            </a:pPr>
            <a:endParaRPr lang="en-GB" kern="100" dirty="0">
              <a:latin typeface="ADLaM Display" panose="020F0502020204030204" pitchFamily="2" charset="0"/>
              <a:ea typeface="ADLaM Display" panose="020F0502020204030204" pitchFamily="2" charset="0"/>
              <a:cs typeface="ADLaM Display" panose="020F0502020204030204" pitchFamily="2" charset="0"/>
            </a:endParaRPr>
          </a:p>
          <a:p>
            <a:pPr marL="342900" indent="-342900">
              <a:buFont typeface="Clario" panose="020B0503030300000000" pitchFamily="34" charset="0"/>
              <a:buAutoNum type="arabicPeriod"/>
            </a:pPr>
            <a:endParaRPr lang="en-GB" kern="100" dirty="0">
              <a:latin typeface="ADLaM Display" panose="020F0502020204030204" pitchFamily="2" charset="0"/>
              <a:ea typeface="ADLaM Display" panose="020F0502020204030204" pitchFamily="2" charset="0"/>
              <a:cs typeface="ADLaM Display" panose="020F0502020204030204" pitchFamily="2" charset="0"/>
            </a:endParaRPr>
          </a:p>
          <a:p>
            <a:pPr marL="342900" indent="-342900">
              <a:buAutoNum type="arabicPeriod"/>
            </a:pPr>
            <a:endParaRPr lang="en-US" i="0" dirty="0">
              <a:solidFill>
                <a:srgbClr val="0A0A0A"/>
              </a:solidFill>
              <a:effectLst/>
              <a:latin typeface="ADLaM Display" panose="020F0502020204030204" pitchFamily="2" charset="0"/>
              <a:ea typeface="ADLaM Display" panose="020F0502020204030204" pitchFamily="2" charset="0"/>
              <a:cs typeface="ADLaM Display" panose="020F0502020204030204" pitchFamily="2" charset="0"/>
            </a:endParaRPr>
          </a:p>
          <a:p>
            <a:pPr>
              <a:buFont typeface="Wingdings" panose="020B0604020202020204" pitchFamily="34" charset="0"/>
              <a:buNone/>
            </a:pPr>
            <a:endParaRPr lang="en-GB" kern="1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7587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9F1C5C-F849-BE7D-5FD3-51E302484799}"/>
              </a:ext>
            </a:extLst>
          </p:cNvPr>
          <p:cNvSpPr>
            <a:spLocks noGrp="1"/>
          </p:cNvSpPr>
          <p:nvPr>
            <p:ph type="title"/>
          </p:nvPr>
        </p:nvSpPr>
        <p:spPr>
          <a:xfrm>
            <a:off x="136652" y="189072"/>
            <a:ext cx="11150600" cy="590931"/>
          </a:xfrm>
        </p:spPr>
        <p:txBody>
          <a:bodyPr/>
          <a:lstStyle/>
          <a:p>
            <a:r>
              <a:rPr lang="en-US" sz="3600" b="1">
                <a:solidFill>
                  <a:schemeClr val="tx2"/>
                </a:solidFill>
                <a:cs typeface="+mn-cs"/>
              </a:rPr>
              <a:t>Approach, Solution &amp; Outcome</a:t>
            </a:r>
            <a:endParaRPr lang="en-GB" sz="3600" b="1">
              <a:solidFill>
                <a:schemeClr val="tx2"/>
              </a:solidFill>
              <a:cs typeface="+mn-cs"/>
            </a:endParaRPr>
          </a:p>
        </p:txBody>
      </p:sp>
      <p:sp>
        <p:nvSpPr>
          <p:cNvPr id="10" name="Text Placeholder 9">
            <a:extLst>
              <a:ext uri="{FF2B5EF4-FFF2-40B4-BE49-F238E27FC236}">
                <a16:creationId xmlns:a16="http://schemas.microsoft.com/office/drawing/2014/main" id="{2B8ED4F4-FF84-0110-5354-848975517A1D}"/>
              </a:ext>
            </a:extLst>
          </p:cNvPr>
          <p:cNvSpPr>
            <a:spLocks noGrp="1"/>
          </p:cNvSpPr>
          <p:nvPr>
            <p:ph type="body" sz="quarter" idx="15"/>
          </p:nvPr>
        </p:nvSpPr>
        <p:spPr>
          <a:xfrm>
            <a:off x="250826" y="952970"/>
            <a:ext cx="9673568" cy="1096547"/>
          </a:xfrm>
        </p:spPr>
        <p:txBody>
          <a:bodyPr vert="horz" lIns="0" tIns="0" rIns="0" bIns="0" rtlCol="0" anchor="t">
            <a:noAutofit/>
          </a:bodyPr>
          <a:lstStyle/>
          <a:p>
            <a:pPr algn="just">
              <a:lnSpc>
                <a:spcPct val="150000"/>
              </a:lnSpc>
            </a:pPr>
            <a:endParaRPr lang="en-US" dirty="0">
              <a:cs typeface="Arial"/>
            </a:endParaRPr>
          </a:p>
          <a:p>
            <a:pPr marL="285750" indent="-285750" algn="just">
              <a:lnSpc>
                <a:spcPct val="150000"/>
              </a:lnSpc>
            </a:pPr>
            <a:endParaRPr lang="en-US" dirty="0">
              <a:cs typeface="Arial"/>
            </a:endParaRPr>
          </a:p>
          <a:p>
            <a:pPr marL="687070" lvl="1" indent="-285750" algn="just">
              <a:lnSpc>
                <a:spcPct val="150000"/>
              </a:lnSpc>
            </a:pPr>
            <a:endParaRPr lang="en-GB" sz="1800" dirty="0">
              <a:latin typeface="Times New Roman"/>
            </a:endParaRPr>
          </a:p>
        </p:txBody>
      </p:sp>
      <p:sp>
        <p:nvSpPr>
          <p:cNvPr id="5" name="Slide Number Placeholder 4">
            <a:extLst>
              <a:ext uri="{FF2B5EF4-FFF2-40B4-BE49-F238E27FC236}">
                <a16:creationId xmlns:a16="http://schemas.microsoft.com/office/drawing/2014/main" id="{2D9A2204-E5D1-FA7F-01CF-93964923CEAE}"/>
              </a:ext>
            </a:extLst>
          </p:cNvPr>
          <p:cNvSpPr>
            <a:spLocks noGrp="1"/>
          </p:cNvSpPr>
          <p:nvPr>
            <p:ph type="sldNum" sz="quarter" idx="10"/>
          </p:nvPr>
        </p:nvSpPr>
        <p:spPr/>
        <p:txBody>
          <a:bodyPr/>
          <a:lstStyle/>
          <a:p>
            <a:fld id="{D857FD92-F09D-C344-8719-B7304083D6F0}" type="slidenum">
              <a:rPr lang="en-US" noProof="0" smtClean="0"/>
              <a:pPr/>
              <a:t>3</a:t>
            </a:fld>
            <a:endParaRPr lang="en-US" noProof="0"/>
          </a:p>
        </p:txBody>
      </p:sp>
      <p:sp>
        <p:nvSpPr>
          <p:cNvPr id="2" name="Text Placeholder 9">
            <a:extLst>
              <a:ext uri="{FF2B5EF4-FFF2-40B4-BE49-F238E27FC236}">
                <a16:creationId xmlns:a16="http://schemas.microsoft.com/office/drawing/2014/main" id="{CACFB83D-0555-92D8-6C0B-9B34F60E328B}"/>
              </a:ext>
            </a:extLst>
          </p:cNvPr>
          <p:cNvSpPr txBox="1">
            <a:spLocks/>
          </p:cNvSpPr>
          <p:nvPr/>
        </p:nvSpPr>
        <p:spPr>
          <a:xfrm>
            <a:off x="433552" y="952972"/>
            <a:ext cx="9049407" cy="860984"/>
          </a:xfrm>
          <a:prstGeom prst="rect">
            <a:avLst/>
          </a:prstGeom>
        </p:spPr>
        <p:txBody>
          <a:bodyPr vert="horz" lIns="0" tIns="0" rIns="0" bIns="0" rtlCol="0" anchor="t">
            <a:noAutofit/>
          </a:bodyPr>
          <a:lstStyle>
            <a:lvl1pPr marL="0" indent="0" algn="l" defTabSz="914400" rtl="0" eaLnBrk="1" latinLnBrk="0" hangingPunct="1">
              <a:lnSpc>
                <a:spcPct val="100000"/>
              </a:lnSpc>
              <a:spcBef>
                <a:spcPts val="1000"/>
              </a:spcBef>
              <a:buFont typeface="Clario" panose="020B0503030300000000" pitchFamily="34" charset="0"/>
              <a:buNone/>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tx2"/>
              </a:buClr>
              <a:buFont typeface="Clario" panose="020B0503030300000000"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tx2"/>
              </a:buClr>
              <a:buFont typeface="Clario" panose="020B0503030300000000"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tx2"/>
              </a:buClr>
              <a:buFont typeface="Clario" panose="020B0503030300000000"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tx2"/>
              </a:buClr>
              <a:buFont typeface="Clario" panose="020B0503030300000000"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lario" panose="020B0503030300000000"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lario" panose="020B0503030300000000"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lario" panose="020B0503030300000000"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lario" panose="020B0503030300000000" pitchFamily="34" charset="0"/>
              <a:buChar char="•"/>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q"/>
            </a:pPr>
            <a:r>
              <a:rPr lang="en-US" dirty="0">
                <a:latin typeface="Times New Roman"/>
                <a:cs typeface="Arial"/>
              </a:rPr>
              <a:t> </a:t>
            </a:r>
            <a:r>
              <a:rPr lang="en-US" sz="2200" b="1" dirty="0">
                <a:cs typeface="Arial"/>
              </a:rPr>
              <a:t>Approach :</a:t>
            </a:r>
          </a:p>
          <a:p>
            <a:pPr marL="285750" indent="-285750">
              <a:lnSpc>
                <a:spcPct val="150000"/>
              </a:lnSpc>
              <a:buFont typeface="Wingdings" panose="05000000000000000000" pitchFamily="2" charset="2"/>
              <a:buChar char="§"/>
            </a:pPr>
            <a:endParaRPr lang="en-US" dirty="0">
              <a:latin typeface="Times New Roman"/>
              <a:cs typeface="Arial"/>
            </a:endParaRPr>
          </a:p>
          <a:p>
            <a:pPr marL="285750" indent="-285750">
              <a:lnSpc>
                <a:spcPct val="150000"/>
              </a:lnSpc>
              <a:buFont typeface="Wingdings" panose="05000000000000000000" pitchFamily="2" charset="2"/>
              <a:buChar char="§"/>
            </a:pPr>
            <a:endParaRPr lang="en-US" dirty="0">
              <a:latin typeface="Times New Roman"/>
              <a:cs typeface="Arial"/>
            </a:endParaRPr>
          </a:p>
          <a:p>
            <a:pPr marL="285750" indent="-285750">
              <a:lnSpc>
                <a:spcPct val="150000"/>
              </a:lnSpc>
              <a:buFont typeface="Wingdings" panose="05000000000000000000" pitchFamily="2" charset="2"/>
              <a:buChar char="§"/>
            </a:pPr>
            <a:endParaRPr lang="en-US" dirty="0">
              <a:latin typeface="Times New Roman"/>
              <a:ea typeface="Calibri" panose="020F0502020204030204" pitchFamily="34" charset="0"/>
              <a:cs typeface="Arial"/>
            </a:endParaRPr>
          </a:p>
          <a:p>
            <a:pPr marL="285750" indent="-285750">
              <a:lnSpc>
                <a:spcPct val="150000"/>
              </a:lnSpc>
              <a:buFont typeface="Wingdings" panose="05000000000000000000" pitchFamily="2" charset="2"/>
              <a:buChar char="§"/>
            </a:pPr>
            <a:endParaRPr lang="en-US" dirty="0">
              <a:latin typeface="Times New Roman"/>
              <a:ea typeface="Calibri" panose="020F0502020204030204" pitchFamily="34" charset="0"/>
              <a:cs typeface="Arial"/>
            </a:endParaRPr>
          </a:p>
          <a:p>
            <a:pPr marL="285750" indent="-285750">
              <a:lnSpc>
                <a:spcPct val="150000"/>
              </a:lnSpc>
              <a:buFont typeface="Wingdings" panose="05000000000000000000" pitchFamily="2" charset="2"/>
              <a:buChar char="§"/>
            </a:pPr>
            <a:endParaRPr lang="en-US" dirty="0">
              <a:latin typeface="Times New Roman"/>
              <a:ea typeface="Calibri" panose="020F0502020204030204" pitchFamily="34" charset="0"/>
              <a:cs typeface="Arial"/>
            </a:endParaRPr>
          </a:p>
          <a:p>
            <a:pPr>
              <a:lnSpc>
                <a:spcPct val="150000"/>
              </a:lnSpc>
            </a:pPr>
            <a:endParaRPr lang="en-US" dirty="0">
              <a:latin typeface="Times New Roman"/>
              <a:ea typeface="Calibri" panose="020F0502020204030204" pitchFamily="34" charset="0"/>
              <a:cs typeface="Arial"/>
            </a:endParaRPr>
          </a:p>
          <a:p>
            <a:pPr>
              <a:lnSpc>
                <a:spcPct val="150000"/>
              </a:lnSpc>
            </a:pPr>
            <a:endParaRPr lang="en-GB" kern="100" dirty="0">
              <a:latin typeface="Times New Roman"/>
              <a:ea typeface="Calibri" panose="020F0502020204030204" pitchFamily="34" charset="0"/>
              <a:cs typeface="Times New Roman" panose="02020603050405020304" pitchFamily="18" charset="0"/>
            </a:endParaRPr>
          </a:p>
          <a:p>
            <a:pPr>
              <a:buFont typeface="Wingdings" panose="020B0604020202020204" pitchFamily="34" charset="0"/>
              <a:buNone/>
            </a:pPr>
            <a:endParaRPr lang="en-GB" kern="100" dirty="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9B9D7D7-FE8F-7F52-57A3-60BF71501E0A}"/>
              </a:ext>
            </a:extLst>
          </p:cNvPr>
          <p:cNvSpPr txBox="1"/>
          <p:nvPr/>
        </p:nvSpPr>
        <p:spPr>
          <a:xfrm>
            <a:off x="1107963" y="2814199"/>
            <a:ext cx="5448180" cy="400110"/>
          </a:xfrm>
          <a:prstGeom prst="rect">
            <a:avLst/>
          </a:prstGeom>
          <a:noFill/>
        </p:spPr>
        <p:txBody>
          <a:bodyPr wrap="square" rtlCol="0">
            <a:spAutoFit/>
          </a:bodyPr>
          <a:lstStyle/>
          <a:p>
            <a:endParaRPr lang="en-US" sz="2000" dirty="0"/>
          </a:p>
        </p:txBody>
      </p:sp>
      <p:pic>
        <p:nvPicPr>
          <p:cNvPr id="1026" name="Picture 2">
            <a:extLst>
              <a:ext uri="{FF2B5EF4-FFF2-40B4-BE49-F238E27FC236}">
                <a16:creationId xmlns:a16="http://schemas.microsoft.com/office/drawing/2014/main" id="{35B1BFE9-F35F-4375-B9BC-34FD77642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704" y="1867884"/>
            <a:ext cx="7716592" cy="403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243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9F1C5C-F849-BE7D-5FD3-51E302484799}"/>
              </a:ext>
            </a:extLst>
          </p:cNvPr>
          <p:cNvSpPr>
            <a:spLocks noGrp="1"/>
          </p:cNvSpPr>
          <p:nvPr>
            <p:ph type="title"/>
          </p:nvPr>
        </p:nvSpPr>
        <p:spPr>
          <a:xfrm>
            <a:off x="136652" y="189072"/>
            <a:ext cx="11150600" cy="590931"/>
          </a:xfrm>
        </p:spPr>
        <p:txBody>
          <a:bodyPr/>
          <a:lstStyle/>
          <a:p>
            <a:r>
              <a:rPr lang="en-US" sz="3600" b="1">
                <a:solidFill>
                  <a:schemeClr val="tx2"/>
                </a:solidFill>
                <a:cs typeface="+mn-cs"/>
              </a:rPr>
              <a:t>Approach, Solution &amp; Outcome</a:t>
            </a:r>
            <a:endParaRPr lang="en-GB" sz="3600" b="1">
              <a:solidFill>
                <a:schemeClr val="tx2"/>
              </a:solidFill>
              <a:cs typeface="+mn-cs"/>
            </a:endParaRPr>
          </a:p>
        </p:txBody>
      </p:sp>
      <p:sp>
        <p:nvSpPr>
          <p:cNvPr id="10" name="Text Placeholder 9">
            <a:extLst>
              <a:ext uri="{FF2B5EF4-FFF2-40B4-BE49-F238E27FC236}">
                <a16:creationId xmlns:a16="http://schemas.microsoft.com/office/drawing/2014/main" id="{2B8ED4F4-FF84-0110-5354-848975517A1D}"/>
              </a:ext>
            </a:extLst>
          </p:cNvPr>
          <p:cNvSpPr>
            <a:spLocks noGrp="1"/>
          </p:cNvSpPr>
          <p:nvPr>
            <p:ph type="body" sz="quarter" idx="15"/>
          </p:nvPr>
        </p:nvSpPr>
        <p:spPr>
          <a:xfrm>
            <a:off x="250826" y="952970"/>
            <a:ext cx="9673568" cy="1096547"/>
          </a:xfrm>
        </p:spPr>
        <p:txBody>
          <a:bodyPr vert="horz" lIns="0" tIns="0" rIns="0" bIns="0" rtlCol="0" anchor="t">
            <a:noAutofit/>
          </a:bodyPr>
          <a:lstStyle/>
          <a:p>
            <a:pPr algn="just">
              <a:lnSpc>
                <a:spcPct val="150000"/>
              </a:lnSpc>
            </a:pPr>
            <a:endParaRPr lang="en-US" dirty="0">
              <a:cs typeface="Arial"/>
            </a:endParaRPr>
          </a:p>
          <a:p>
            <a:pPr marL="285750" indent="-285750" algn="just">
              <a:lnSpc>
                <a:spcPct val="150000"/>
              </a:lnSpc>
            </a:pPr>
            <a:endParaRPr lang="en-US" dirty="0">
              <a:cs typeface="Arial"/>
            </a:endParaRPr>
          </a:p>
          <a:p>
            <a:pPr marL="687070" lvl="1" indent="-285750" algn="just">
              <a:lnSpc>
                <a:spcPct val="150000"/>
              </a:lnSpc>
            </a:pPr>
            <a:endParaRPr lang="en-GB" sz="1800" dirty="0">
              <a:latin typeface="Times New Roman"/>
            </a:endParaRPr>
          </a:p>
        </p:txBody>
      </p:sp>
      <p:sp>
        <p:nvSpPr>
          <p:cNvPr id="5" name="Slide Number Placeholder 4">
            <a:extLst>
              <a:ext uri="{FF2B5EF4-FFF2-40B4-BE49-F238E27FC236}">
                <a16:creationId xmlns:a16="http://schemas.microsoft.com/office/drawing/2014/main" id="{2D9A2204-E5D1-FA7F-01CF-93964923CEAE}"/>
              </a:ext>
            </a:extLst>
          </p:cNvPr>
          <p:cNvSpPr>
            <a:spLocks noGrp="1"/>
          </p:cNvSpPr>
          <p:nvPr>
            <p:ph type="sldNum" sz="quarter" idx="10"/>
          </p:nvPr>
        </p:nvSpPr>
        <p:spPr/>
        <p:txBody>
          <a:bodyPr/>
          <a:lstStyle/>
          <a:p>
            <a:fld id="{D857FD92-F09D-C344-8719-B7304083D6F0}" type="slidenum">
              <a:rPr lang="en-US" noProof="0" smtClean="0"/>
              <a:pPr/>
              <a:t>4</a:t>
            </a:fld>
            <a:endParaRPr lang="en-US" noProof="0"/>
          </a:p>
        </p:txBody>
      </p:sp>
      <p:sp>
        <p:nvSpPr>
          <p:cNvPr id="6" name="TextBox 5">
            <a:extLst>
              <a:ext uri="{FF2B5EF4-FFF2-40B4-BE49-F238E27FC236}">
                <a16:creationId xmlns:a16="http://schemas.microsoft.com/office/drawing/2014/main" id="{4C6A8536-8004-B9E6-6455-8D244CA5D8E1}"/>
              </a:ext>
            </a:extLst>
          </p:cNvPr>
          <p:cNvSpPr txBox="1"/>
          <p:nvPr/>
        </p:nvSpPr>
        <p:spPr>
          <a:xfrm>
            <a:off x="388716" y="954147"/>
            <a:ext cx="9470061" cy="1692771"/>
          </a:xfrm>
          <a:prstGeom prst="rect">
            <a:avLst/>
          </a:prstGeom>
          <a:noFill/>
        </p:spPr>
        <p:txBody>
          <a:bodyPr wrap="square" rtlCol="0">
            <a:spAutoFit/>
          </a:bodyPr>
          <a:lstStyle/>
          <a:p>
            <a:pPr marL="342900" indent="-342900">
              <a:buFont typeface="Wingdings" panose="05000000000000000000" pitchFamily="2" charset="2"/>
              <a:buChar char="q"/>
            </a:pPr>
            <a:r>
              <a:rPr lang="en-US" sz="2200" b="1" dirty="0"/>
              <a:t>Solution</a:t>
            </a:r>
            <a:r>
              <a:rPr lang="en-US" sz="2200" dirty="0"/>
              <a:t> :</a:t>
            </a:r>
          </a:p>
          <a:p>
            <a:r>
              <a:rPr lang="en-US" dirty="0">
                <a:cs typeface="Arial"/>
              </a:rPr>
              <a:t>	</a:t>
            </a:r>
          </a:p>
          <a:p>
            <a:r>
              <a:rPr lang="en-US" sz="1600" dirty="0">
                <a:cs typeface="Arial"/>
              </a:rPr>
              <a:t>	Building a Gen AI model which not only suggests travel assistance but also safety tips for women and additional safety guidelines</a:t>
            </a:r>
          </a:p>
          <a:p>
            <a:r>
              <a:rPr lang="en-US" sz="1600" dirty="0">
                <a:cs typeface="Arial"/>
              </a:rPr>
              <a:t>	</a:t>
            </a:r>
            <a:r>
              <a:rPr lang="en-US" sz="1600" b="1" dirty="0">
                <a:cs typeface="Arial"/>
              </a:rPr>
              <a:t>Model used</a:t>
            </a:r>
            <a:r>
              <a:rPr lang="en-US" sz="1600" dirty="0">
                <a:cs typeface="Arial"/>
              </a:rPr>
              <a:t>: Claude 3.5 Sonnet V2</a:t>
            </a:r>
          </a:p>
          <a:p>
            <a:r>
              <a:rPr lang="en-US" sz="1600" dirty="0">
                <a:cs typeface="Arial"/>
              </a:rPr>
              <a:t>	</a:t>
            </a:r>
          </a:p>
        </p:txBody>
      </p:sp>
      <p:sp>
        <p:nvSpPr>
          <p:cNvPr id="3" name="TextBox 2">
            <a:extLst>
              <a:ext uri="{FF2B5EF4-FFF2-40B4-BE49-F238E27FC236}">
                <a16:creationId xmlns:a16="http://schemas.microsoft.com/office/drawing/2014/main" id="{57E0732C-BE27-E34D-2CCE-996AEFDB0D03}"/>
              </a:ext>
            </a:extLst>
          </p:cNvPr>
          <p:cNvSpPr txBox="1"/>
          <p:nvPr/>
        </p:nvSpPr>
        <p:spPr>
          <a:xfrm>
            <a:off x="526609" y="2646918"/>
            <a:ext cx="5696095" cy="1015663"/>
          </a:xfrm>
          <a:prstGeom prst="rect">
            <a:avLst/>
          </a:prstGeom>
          <a:noFill/>
        </p:spPr>
        <p:txBody>
          <a:bodyPr wrap="square" rtlCol="0">
            <a:spAutoFit/>
          </a:bodyPr>
          <a:lstStyle/>
          <a:p>
            <a:pPr marL="342900" indent="-342900">
              <a:buFont typeface="Wingdings" panose="05000000000000000000" pitchFamily="2" charset="2"/>
              <a:buChar char="q"/>
            </a:pPr>
            <a:r>
              <a:rPr lang="en-US" sz="2200" b="1" dirty="0">
                <a:cs typeface="Arial"/>
              </a:rPr>
              <a:t>Outcome</a:t>
            </a:r>
            <a:r>
              <a:rPr lang="en-US" sz="2200" dirty="0">
                <a:cs typeface="Arial"/>
              </a:rPr>
              <a:t>:</a:t>
            </a:r>
          </a:p>
          <a:p>
            <a:endParaRPr lang="en-US" dirty="0"/>
          </a:p>
          <a:p>
            <a:pPr marL="285750" indent="-285750">
              <a:buFont typeface="Wingdings" panose="05000000000000000000" pitchFamily="2" charset="2"/>
              <a:buChar char="§"/>
            </a:pPr>
            <a:endParaRPr lang="en-US" sz="2000" dirty="0"/>
          </a:p>
        </p:txBody>
      </p:sp>
      <p:pic>
        <p:nvPicPr>
          <p:cNvPr id="4" name="Picture 2">
            <a:extLst>
              <a:ext uri="{FF2B5EF4-FFF2-40B4-BE49-F238E27FC236}">
                <a16:creationId xmlns:a16="http://schemas.microsoft.com/office/drawing/2014/main" id="{E21594AB-2FED-7440-B4DA-E4C870FF29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3041" y="2663102"/>
            <a:ext cx="6964720" cy="3888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054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9F1C5C-F849-BE7D-5FD3-51E302484799}"/>
              </a:ext>
            </a:extLst>
          </p:cNvPr>
          <p:cNvSpPr>
            <a:spLocks noGrp="1"/>
          </p:cNvSpPr>
          <p:nvPr>
            <p:ph type="title"/>
          </p:nvPr>
        </p:nvSpPr>
        <p:spPr>
          <a:xfrm>
            <a:off x="754838" y="556120"/>
            <a:ext cx="11150600" cy="590931"/>
          </a:xfrm>
        </p:spPr>
        <p:txBody>
          <a:bodyPr/>
          <a:lstStyle/>
          <a:p>
            <a:r>
              <a:rPr lang="en-US" sz="3600" b="1" dirty="0">
                <a:solidFill>
                  <a:schemeClr val="tx2"/>
                </a:solidFill>
                <a:cs typeface="+mn-cs"/>
              </a:rPr>
              <a:t>Demo</a:t>
            </a:r>
            <a:endParaRPr lang="en-GB" sz="3600" b="1" dirty="0">
              <a:solidFill>
                <a:schemeClr val="tx2"/>
              </a:solidFill>
              <a:cs typeface="+mn-cs"/>
            </a:endParaRPr>
          </a:p>
        </p:txBody>
      </p:sp>
      <p:sp>
        <p:nvSpPr>
          <p:cNvPr id="10" name="Text Placeholder 9">
            <a:extLst>
              <a:ext uri="{FF2B5EF4-FFF2-40B4-BE49-F238E27FC236}">
                <a16:creationId xmlns:a16="http://schemas.microsoft.com/office/drawing/2014/main" id="{2B8ED4F4-FF84-0110-5354-848975517A1D}"/>
              </a:ext>
            </a:extLst>
          </p:cNvPr>
          <p:cNvSpPr>
            <a:spLocks noGrp="1"/>
          </p:cNvSpPr>
          <p:nvPr>
            <p:ph type="body" sz="quarter" idx="15"/>
          </p:nvPr>
        </p:nvSpPr>
        <p:spPr>
          <a:xfrm>
            <a:off x="250826" y="952970"/>
            <a:ext cx="9673568" cy="1096547"/>
          </a:xfrm>
        </p:spPr>
        <p:txBody>
          <a:bodyPr vert="horz" lIns="0" tIns="0" rIns="0" bIns="0" rtlCol="0" anchor="t">
            <a:noAutofit/>
          </a:bodyPr>
          <a:lstStyle/>
          <a:p>
            <a:pPr algn="just">
              <a:lnSpc>
                <a:spcPct val="150000"/>
              </a:lnSpc>
            </a:pPr>
            <a:endParaRPr lang="en-US" dirty="0">
              <a:cs typeface="Arial"/>
            </a:endParaRPr>
          </a:p>
          <a:p>
            <a:pPr marL="285750" indent="-285750" algn="just">
              <a:lnSpc>
                <a:spcPct val="150000"/>
              </a:lnSpc>
            </a:pPr>
            <a:endParaRPr lang="en-US" dirty="0">
              <a:cs typeface="Arial"/>
            </a:endParaRPr>
          </a:p>
          <a:p>
            <a:pPr marL="687070" lvl="1" indent="-285750" algn="just">
              <a:lnSpc>
                <a:spcPct val="150000"/>
              </a:lnSpc>
            </a:pPr>
            <a:endParaRPr lang="en-GB" sz="1800" dirty="0">
              <a:latin typeface="Times New Roman"/>
            </a:endParaRPr>
          </a:p>
        </p:txBody>
      </p:sp>
      <p:sp>
        <p:nvSpPr>
          <p:cNvPr id="5" name="Slide Number Placeholder 4">
            <a:extLst>
              <a:ext uri="{FF2B5EF4-FFF2-40B4-BE49-F238E27FC236}">
                <a16:creationId xmlns:a16="http://schemas.microsoft.com/office/drawing/2014/main" id="{2D9A2204-E5D1-FA7F-01CF-93964923CEAE}"/>
              </a:ext>
            </a:extLst>
          </p:cNvPr>
          <p:cNvSpPr>
            <a:spLocks noGrp="1"/>
          </p:cNvSpPr>
          <p:nvPr>
            <p:ph type="sldNum" sz="quarter" idx="10"/>
          </p:nvPr>
        </p:nvSpPr>
        <p:spPr/>
        <p:txBody>
          <a:bodyPr/>
          <a:lstStyle/>
          <a:p>
            <a:fld id="{D857FD92-F09D-C344-8719-B7304083D6F0}" type="slidenum">
              <a:rPr lang="en-US" noProof="0" smtClean="0"/>
              <a:pPr/>
              <a:t>5</a:t>
            </a:fld>
            <a:endParaRPr lang="en-US" noProof="0"/>
          </a:p>
        </p:txBody>
      </p:sp>
    </p:spTree>
    <p:extLst>
      <p:ext uri="{BB962C8B-B14F-4D97-AF65-F5344CB8AC3E}">
        <p14:creationId xmlns:p14="http://schemas.microsoft.com/office/powerpoint/2010/main" val="270898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D9A2204-E5D1-FA7F-01CF-93964923CEAE}"/>
              </a:ext>
            </a:extLst>
          </p:cNvPr>
          <p:cNvSpPr>
            <a:spLocks noGrp="1"/>
          </p:cNvSpPr>
          <p:nvPr>
            <p:ph type="sldNum" sz="quarter" idx="10"/>
          </p:nvPr>
        </p:nvSpPr>
        <p:spPr/>
        <p:txBody>
          <a:bodyPr/>
          <a:lstStyle/>
          <a:p>
            <a:fld id="{D857FD92-F09D-C344-8719-B7304083D6F0}" type="slidenum">
              <a:rPr lang="en-US" noProof="0" smtClean="0"/>
              <a:pPr/>
              <a:t>6</a:t>
            </a:fld>
            <a:endParaRPr lang="en-US" noProof="0"/>
          </a:p>
        </p:txBody>
      </p:sp>
      <p:sp>
        <p:nvSpPr>
          <p:cNvPr id="14" name="TextBox 13">
            <a:extLst>
              <a:ext uri="{FF2B5EF4-FFF2-40B4-BE49-F238E27FC236}">
                <a16:creationId xmlns:a16="http://schemas.microsoft.com/office/drawing/2014/main" id="{FB1B9B46-1F10-ACFC-0314-045F826D5D54}"/>
              </a:ext>
            </a:extLst>
          </p:cNvPr>
          <p:cNvSpPr txBox="1"/>
          <p:nvPr/>
        </p:nvSpPr>
        <p:spPr>
          <a:xfrm>
            <a:off x="250825" y="378646"/>
            <a:ext cx="7261444"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spc="-50" dirty="0">
                <a:solidFill>
                  <a:schemeClr val="tx2"/>
                </a:solidFill>
                <a:latin typeface="+mj-lt"/>
                <a:ea typeface="+mj-ea"/>
              </a:rPr>
              <a:t>Challenges faced :</a:t>
            </a:r>
          </a:p>
          <a:p>
            <a:endParaRPr lang="en-US" sz="3600" b="1" spc="-50" dirty="0">
              <a:solidFill>
                <a:schemeClr val="tx2"/>
              </a:solidFill>
              <a:latin typeface="+mj-lt"/>
              <a:ea typeface="+mj-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a:noFill/>
                </a:ln>
                <a:solidFill>
                  <a:srgbClr val="000000"/>
                </a:solidFill>
                <a:effectLst/>
                <a:uLnTx/>
                <a:uFillTx/>
                <a:latin typeface="Clario Medium"/>
                <a:ea typeface="+mn-ea"/>
                <a:cs typeface="+mn-cs"/>
              </a:rPr>
              <a:t>	Model for training</a:t>
            </a:r>
            <a:endParaRPr kumimoji="0" lang="en-US" sz="3600" b="0" i="0" u="none" strike="noStrike" kern="1200" cap="none" spc="-50" normalizeH="0" baseline="0" noProof="0" dirty="0">
              <a:ln>
                <a:noFill/>
              </a:ln>
              <a:solidFill>
                <a:srgbClr val="000000"/>
              </a:solidFill>
              <a:effectLst/>
              <a:uLnTx/>
              <a:uFillTx/>
              <a:latin typeface="Clario Medium"/>
              <a:ea typeface="+mn-ea"/>
              <a:cs typeface="+mn-cs"/>
            </a:endParaRPr>
          </a:p>
          <a:p>
            <a:r>
              <a:rPr lang="en-US" sz="3600" b="1" spc="-50" dirty="0">
                <a:solidFill>
                  <a:schemeClr val="tx2"/>
                </a:solidFill>
                <a:latin typeface="+mj-lt"/>
                <a:ea typeface="+mj-ea"/>
              </a:rPr>
              <a:t>	</a:t>
            </a:r>
            <a:r>
              <a:rPr lang="en-US" sz="2400" spc="-50" dirty="0">
                <a:solidFill>
                  <a:srgbClr val="000000"/>
                </a:solidFill>
                <a:latin typeface="+mj-lt"/>
                <a:ea typeface="+mj-ea"/>
              </a:rPr>
              <a:t>Difficulty in finding safety ratings for women for public places.</a:t>
            </a:r>
          </a:p>
        </p:txBody>
      </p:sp>
      <p:sp>
        <p:nvSpPr>
          <p:cNvPr id="2" name="Text Placeholder 9">
            <a:extLst>
              <a:ext uri="{FF2B5EF4-FFF2-40B4-BE49-F238E27FC236}">
                <a16:creationId xmlns:a16="http://schemas.microsoft.com/office/drawing/2014/main" id="{AE264D55-1BD3-1181-529A-FCD2825BECF8}"/>
              </a:ext>
            </a:extLst>
          </p:cNvPr>
          <p:cNvSpPr txBox="1">
            <a:spLocks/>
          </p:cNvSpPr>
          <p:nvPr/>
        </p:nvSpPr>
        <p:spPr>
          <a:xfrm flipH="1">
            <a:off x="7330965" y="3862550"/>
            <a:ext cx="2215055" cy="2049299"/>
          </a:xfrm>
          <a:prstGeom prst="rect">
            <a:avLst/>
          </a:prstGeom>
        </p:spPr>
        <p:txBody>
          <a:bodyPr vert="horz" lIns="0" tIns="0" rIns="0" bIns="0" rtlCol="0" anchor="t">
            <a:noAutofit/>
          </a:bodyPr>
          <a:lstStyle>
            <a:lvl1pPr marL="0" indent="0" algn="l" defTabSz="914400" rtl="0" eaLnBrk="1" latinLnBrk="0" hangingPunct="1">
              <a:lnSpc>
                <a:spcPct val="100000"/>
              </a:lnSpc>
              <a:spcBef>
                <a:spcPts val="1000"/>
              </a:spcBef>
              <a:buFont typeface="Clario" panose="020B0503030300000000" pitchFamily="34" charset="0"/>
              <a:buNone/>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tx2"/>
              </a:buClr>
              <a:buFont typeface="Clario" panose="020B0503030300000000"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tx2"/>
              </a:buClr>
              <a:buFont typeface="Clario" panose="020B0503030300000000"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tx2"/>
              </a:buClr>
              <a:buFont typeface="Clario" panose="020B0503030300000000"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tx2"/>
              </a:buClr>
              <a:buFont typeface="Clario" panose="020B0503030300000000"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lario" panose="020B0503030300000000"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lario" panose="020B0503030300000000"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lario" panose="020B0503030300000000"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lario" panose="020B0503030300000000" pitchFamily="34" charset="0"/>
              <a:buChar char="•"/>
              <a:defRPr sz="1800" kern="1200">
                <a:solidFill>
                  <a:schemeClr val="tx1"/>
                </a:solidFill>
                <a:latin typeface="+mn-lt"/>
                <a:ea typeface="+mn-ea"/>
                <a:cs typeface="+mn-cs"/>
              </a:defRPr>
            </a:lvl9pPr>
          </a:lstStyle>
          <a:p>
            <a:pPr>
              <a:lnSpc>
                <a:spcPct val="150000"/>
              </a:lnSpc>
            </a:pPr>
            <a:endParaRPr lang="en-GB" kern="100">
              <a:latin typeface="Times New Roman"/>
              <a:ea typeface="Calibri" panose="020F0502020204030204" pitchFamily="34" charset="0"/>
              <a:cs typeface="Times New Roman" panose="02020603050405020304" pitchFamily="18" charset="0"/>
            </a:endParaRPr>
          </a:p>
          <a:p>
            <a:pPr>
              <a:buFont typeface="Wingdings" panose="020B0604020202020204" pitchFamily="34" charset="0"/>
              <a:buNone/>
            </a:pPr>
            <a:endParaRPr lang="en-GB" kern="10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C95466BD-D160-DE80-E41D-3675645C1934}"/>
              </a:ext>
            </a:extLst>
          </p:cNvPr>
          <p:cNvPicPr>
            <a:picLocks noChangeAspect="1"/>
          </p:cNvPicPr>
          <p:nvPr/>
        </p:nvPicPr>
        <p:blipFill>
          <a:blip r:embed="rId3"/>
          <a:stretch>
            <a:fillRect/>
          </a:stretch>
        </p:blipFill>
        <p:spPr>
          <a:xfrm>
            <a:off x="7945821" y="378646"/>
            <a:ext cx="3694385" cy="2634723"/>
          </a:xfrm>
          <a:prstGeom prst="rect">
            <a:avLst/>
          </a:prstGeom>
        </p:spPr>
      </p:pic>
      <p:sp>
        <p:nvSpPr>
          <p:cNvPr id="3" name="TextBox 2">
            <a:extLst>
              <a:ext uri="{FF2B5EF4-FFF2-40B4-BE49-F238E27FC236}">
                <a16:creationId xmlns:a16="http://schemas.microsoft.com/office/drawing/2014/main" id="{CFC8AC1F-0727-72CE-C187-768D9EC2E974}"/>
              </a:ext>
            </a:extLst>
          </p:cNvPr>
          <p:cNvSpPr txBox="1"/>
          <p:nvPr/>
        </p:nvSpPr>
        <p:spPr>
          <a:xfrm>
            <a:off x="250825" y="3534398"/>
            <a:ext cx="6384973" cy="1323439"/>
          </a:xfrm>
          <a:prstGeom prst="rect">
            <a:avLst/>
          </a:prstGeom>
          <a:noFill/>
        </p:spPr>
        <p:txBody>
          <a:bodyPr wrap="square">
            <a:spAutoFit/>
          </a:bodyPr>
          <a:lstStyle/>
          <a:p>
            <a:r>
              <a:rPr lang="en-US" sz="3600" b="1" spc="-50" dirty="0">
                <a:solidFill>
                  <a:schemeClr val="tx2"/>
                </a:solidFill>
                <a:latin typeface="+mj-lt"/>
                <a:ea typeface="+mj-ea"/>
              </a:rPr>
              <a:t>Further Development :</a:t>
            </a:r>
          </a:p>
          <a:p>
            <a:pPr marL="285750" indent="-285750">
              <a:buFont typeface="Wingdings" panose="05000000000000000000" pitchFamily="2" charset="2"/>
              <a:buChar char="Ø"/>
            </a:pPr>
            <a:endParaRPr lang="en-US" sz="2200" dirty="0">
              <a:cs typeface="Arial"/>
            </a:endParaRPr>
          </a:p>
          <a:p>
            <a:pPr marL="285750" indent="-285750">
              <a:buFont typeface="Wingdings" panose="05000000000000000000" pitchFamily="2" charset="2"/>
              <a:buChar char="Ø"/>
            </a:pPr>
            <a:endParaRPr lang="en-US" sz="2200" dirty="0">
              <a:cs typeface="Arial"/>
            </a:endParaRPr>
          </a:p>
        </p:txBody>
      </p:sp>
      <p:pic>
        <p:nvPicPr>
          <p:cNvPr id="6" name="Picture 5">
            <a:extLst>
              <a:ext uri="{FF2B5EF4-FFF2-40B4-BE49-F238E27FC236}">
                <a16:creationId xmlns:a16="http://schemas.microsoft.com/office/drawing/2014/main" id="{19B92852-C6ED-8AFD-D80B-394836082FE4}"/>
              </a:ext>
            </a:extLst>
          </p:cNvPr>
          <p:cNvPicPr>
            <a:picLocks noChangeAspect="1"/>
          </p:cNvPicPr>
          <p:nvPr/>
        </p:nvPicPr>
        <p:blipFill>
          <a:blip r:embed="rId4"/>
          <a:stretch>
            <a:fillRect/>
          </a:stretch>
        </p:blipFill>
        <p:spPr>
          <a:xfrm>
            <a:off x="5769735" y="3534398"/>
            <a:ext cx="3347789" cy="3336998"/>
          </a:xfrm>
          <a:prstGeom prst="rect">
            <a:avLst/>
          </a:prstGeom>
        </p:spPr>
      </p:pic>
    </p:spTree>
    <p:extLst>
      <p:ext uri="{BB962C8B-B14F-4D97-AF65-F5344CB8AC3E}">
        <p14:creationId xmlns:p14="http://schemas.microsoft.com/office/powerpoint/2010/main" val="3620772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94E60F-1D12-AD0B-248E-83776C07DBA9}"/>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A438D4CF-C0C1-7856-6794-4A28B6201708}"/>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41D96C26-A895-7260-2CAE-097E48AA4DD8}"/>
              </a:ext>
            </a:extLst>
          </p:cNvPr>
          <p:cNvSpPr>
            <a:spLocks noGrp="1"/>
          </p:cNvSpPr>
          <p:nvPr>
            <p:ph type="body"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FF5201D5-3ED3-1A3C-8AA0-11626B191610}"/>
              </a:ext>
            </a:extLst>
          </p:cNvPr>
          <p:cNvSpPr>
            <a:spLocks noGrp="1"/>
          </p:cNvSpPr>
          <p:nvPr>
            <p:ph type="sldNum" sz="quarter" idx="10"/>
          </p:nvPr>
        </p:nvSpPr>
        <p:spPr/>
        <p:txBody>
          <a:bodyPr/>
          <a:lstStyle/>
          <a:p>
            <a:fld id="{D857FD92-F09D-C344-8719-B7304083D6F0}" type="slidenum">
              <a:rPr lang="en-US" noProof="0" smtClean="0"/>
              <a:pPr/>
              <a:t>7</a:t>
            </a:fld>
            <a:endParaRPr lang="en-US" noProof="0"/>
          </a:p>
        </p:txBody>
      </p:sp>
      <p:sp>
        <p:nvSpPr>
          <p:cNvPr id="6" name="Footer Placeholder 5">
            <a:extLst>
              <a:ext uri="{FF2B5EF4-FFF2-40B4-BE49-F238E27FC236}">
                <a16:creationId xmlns:a16="http://schemas.microsoft.com/office/drawing/2014/main" id="{32F94130-7A94-3594-4E41-1FA2D44914C6}"/>
              </a:ext>
            </a:extLst>
          </p:cNvPr>
          <p:cNvSpPr>
            <a:spLocks noGrp="1"/>
          </p:cNvSpPr>
          <p:nvPr>
            <p:ph type="ftr" sz="quarter" idx="14"/>
          </p:nvPr>
        </p:nvSpPr>
        <p:spPr/>
        <p:txBody>
          <a:bodyPr/>
          <a:lstStyle/>
          <a:p>
            <a:endParaRPr lang="en-US" noProof="0"/>
          </a:p>
        </p:txBody>
      </p:sp>
      <p:pic>
        <p:nvPicPr>
          <p:cNvPr id="3074" name="Picture 2">
            <a:extLst>
              <a:ext uri="{FF2B5EF4-FFF2-40B4-BE49-F238E27FC236}">
                <a16:creationId xmlns:a16="http://schemas.microsoft.com/office/drawing/2014/main" id="{BCC6599D-BFC8-264C-1BF7-F33EB66A9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1" y="1204700"/>
            <a:ext cx="9808214" cy="5653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723487-EAE1-59F1-68A8-1667804F61CA}"/>
              </a:ext>
            </a:extLst>
          </p:cNvPr>
          <p:cNvSpPr txBox="1"/>
          <p:nvPr/>
        </p:nvSpPr>
        <p:spPr>
          <a:xfrm>
            <a:off x="250825" y="312240"/>
            <a:ext cx="6384973" cy="1323439"/>
          </a:xfrm>
          <a:prstGeom prst="rect">
            <a:avLst/>
          </a:prstGeom>
          <a:noFill/>
        </p:spPr>
        <p:txBody>
          <a:bodyPr wrap="square">
            <a:spAutoFit/>
          </a:bodyPr>
          <a:lstStyle/>
          <a:p>
            <a:r>
              <a:rPr lang="en-US" sz="3600" b="1" spc="-50" dirty="0">
                <a:solidFill>
                  <a:schemeClr val="tx2"/>
                </a:solidFill>
                <a:latin typeface="+mj-lt"/>
                <a:ea typeface="+mj-ea"/>
              </a:rPr>
              <a:t>Further Development :</a:t>
            </a:r>
          </a:p>
          <a:p>
            <a:pPr marL="285750" indent="-285750">
              <a:buFont typeface="Wingdings" panose="05000000000000000000" pitchFamily="2" charset="2"/>
              <a:buChar char="Ø"/>
            </a:pPr>
            <a:endParaRPr lang="en-US" sz="2200" dirty="0">
              <a:cs typeface="Arial"/>
            </a:endParaRPr>
          </a:p>
          <a:p>
            <a:pPr marL="285750" indent="-285750">
              <a:buFont typeface="Wingdings" panose="05000000000000000000" pitchFamily="2" charset="2"/>
              <a:buChar char="Ø"/>
            </a:pPr>
            <a:endParaRPr lang="en-US" sz="2200" dirty="0">
              <a:cs typeface="Arial"/>
            </a:endParaRPr>
          </a:p>
        </p:txBody>
      </p:sp>
    </p:spTree>
    <p:extLst>
      <p:ext uri="{BB962C8B-B14F-4D97-AF65-F5344CB8AC3E}">
        <p14:creationId xmlns:p14="http://schemas.microsoft.com/office/powerpoint/2010/main" val="2978594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94E60F-1D12-AD0B-248E-83776C07DBA9}"/>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A438D4CF-C0C1-7856-6794-4A28B6201708}"/>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41D96C26-A895-7260-2CAE-097E48AA4DD8}"/>
              </a:ext>
            </a:extLst>
          </p:cNvPr>
          <p:cNvSpPr>
            <a:spLocks noGrp="1"/>
          </p:cNvSpPr>
          <p:nvPr>
            <p:ph type="body"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FF5201D5-3ED3-1A3C-8AA0-11626B191610}"/>
              </a:ext>
            </a:extLst>
          </p:cNvPr>
          <p:cNvSpPr>
            <a:spLocks noGrp="1"/>
          </p:cNvSpPr>
          <p:nvPr>
            <p:ph type="sldNum" sz="quarter" idx="10"/>
          </p:nvPr>
        </p:nvSpPr>
        <p:spPr/>
        <p:txBody>
          <a:bodyPr/>
          <a:lstStyle/>
          <a:p>
            <a:fld id="{D857FD92-F09D-C344-8719-B7304083D6F0}" type="slidenum">
              <a:rPr lang="en-US" noProof="0" smtClean="0"/>
              <a:pPr/>
              <a:t>8</a:t>
            </a:fld>
            <a:endParaRPr lang="en-US" noProof="0"/>
          </a:p>
        </p:txBody>
      </p:sp>
      <p:sp>
        <p:nvSpPr>
          <p:cNvPr id="6" name="Footer Placeholder 5">
            <a:extLst>
              <a:ext uri="{FF2B5EF4-FFF2-40B4-BE49-F238E27FC236}">
                <a16:creationId xmlns:a16="http://schemas.microsoft.com/office/drawing/2014/main" id="{32F94130-7A94-3594-4E41-1FA2D44914C6}"/>
              </a:ext>
            </a:extLst>
          </p:cNvPr>
          <p:cNvSpPr>
            <a:spLocks noGrp="1"/>
          </p:cNvSpPr>
          <p:nvPr>
            <p:ph type="ftr" sz="quarter" idx="14"/>
          </p:nvPr>
        </p:nvSpPr>
        <p:spPr/>
        <p:txBody>
          <a:bodyPr/>
          <a:lstStyle/>
          <a:p>
            <a:endParaRPr lang="en-US" noProof="0"/>
          </a:p>
        </p:txBody>
      </p:sp>
      <p:sp>
        <p:nvSpPr>
          <p:cNvPr id="7" name="TextBox 6">
            <a:extLst>
              <a:ext uri="{FF2B5EF4-FFF2-40B4-BE49-F238E27FC236}">
                <a16:creationId xmlns:a16="http://schemas.microsoft.com/office/drawing/2014/main" id="{D8723487-EAE1-59F1-68A8-1667804F61CA}"/>
              </a:ext>
            </a:extLst>
          </p:cNvPr>
          <p:cNvSpPr txBox="1"/>
          <p:nvPr/>
        </p:nvSpPr>
        <p:spPr>
          <a:xfrm>
            <a:off x="250825" y="312240"/>
            <a:ext cx="6384973" cy="1323439"/>
          </a:xfrm>
          <a:prstGeom prst="rect">
            <a:avLst/>
          </a:prstGeom>
          <a:noFill/>
        </p:spPr>
        <p:txBody>
          <a:bodyPr wrap="square">
            <a:spAutoFit/>
          </a:bodyPr>
          <a:lstStyle/>
          <a:p>
            <a:r>
              <a:rPr lang="en-US" sz="3600" b="1" spc="-50" dirty="0">
                <a:solidFill>
                  <a:schemeClr val="tx2"/>
                </a:solidFill>
                <a:latin typeface="+mj-lt"/>
                <a:ea typeface="+mj-ea"/>
              </a:rPr>
              <a:t>Further Development :</a:t>
            </a:r>
          </a:p>
          <a:p>
            <a:pPr marL="285750" indent="-285750">
              <a:buFont typeface="Wingdings" panose="05000000000000000000" pitchFamily="2" charset="2"/>
              <a:buChar char="Ø"/>
            </a:pPr>
            <a:endParaRPr lang="en-US" sz="2200" dirty="0">
              <a:cs typeface="Arial"/>
            </a:endParaRPr>
          </a:p>
          <a:p>
            <a:pPr marL="285750" indent="-285750">
              <a:buFont typeface="Wingdings" panose="05000000000000000000" pitchFamily="2" charset="2"/>
              <a:buChar char="Ø"/>
            </a:pPr>
            <a:endParaRPr lang="en-US" sz="2200" dirty="0">
              <a:cs typeface="Arial"/>
            </a:endParaRPr>
          </a:p>
        </p:txBody>
      </p:sp>
      <p:pic>
        <p:nvPicPr>
          <p:cNvPr id="5122" name="Picture 2">
            <a:extLst>
              <a:ext uri="{FF2B5EF4-FFF2-40B4-BE49-F238E27FC236}">
                <a16:creationId xmlns:a16="http://schemas.microsoft.com/office/drawing/2014/main" id="{9831B3BA-B683-BB31-4916-ABEAD9DBF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94" y="1265318"/>
            <a:ext cx="6182856" cy="501689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06E1044-9149-9772-9FCC-3A8DD092F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249" y="1317698"/>
            <a:ext cx="5556905" cy="5016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9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9F1C5C-F849-BE7D-5FD3-51E302484799}"/>
              </a:ext>
            </a:extLst>
          </p:cNvPr>
          <p:cNvSpPr>
            <a:spLocks noGrp="1"/>
          </p:cNvSpPr>
          <p:nvPr>
            <p:ph type="title"/>
          </p:nvPr>
        </p:nvSpPr>
        <p:spPr>
          <a:xfrm>
            <a:off x="388717" y="216992"/>
            <a:ext cx="11150600" cy="590931"/>
          </a:xfrm>
        </p:spPr>
        <p:txBody>
          <a:bodyPr/>
          <a:lstStyle/>
          <a:p>
            <a:r>
              <a:rPr lang="en-US" sz="3600" b="1">
                <a:solidFill>
                  <a:schemeClr val="tx2"/>
                </a:solidFill>
                <a:cs typeface="+mn-cs"/>
              </a:rPr>
              <a:t>Conclusion</a:t>
            </a:r>
            <a:endParaRPr lang="en-GB" sz="3600" b="1">
              <a:solidFill>
                <a:schemeClr val="tx2"/>
              </a:solidFill>
              <a:cs typeface="+mn-cs"/>
            </a:endParaRPr>
          </a:p>
        </p:txBody>
      </p:sp>
      <p:sp>
        <p:nvSpPr>
          <p:cNvPr id="10" name="Text Placeholder 9">
            <a:extLst>
              <a:ext uri="{FF2B5EF4-FFF2-40B4-BE49-F238E27FC236}">
                <a16:creationId xmlns:a16="http://schemas.microsoft.com/office/drawing/2014/main" id="{2B8ED4F4-FF84-0110-5354-848975517A1D}"/>
              </a:ext>
            </a:extLst>
          </p:cNvPr>
          <p:cNvSpPr>
            <a:spLocks noGrp="1"/>
          </p:cNvSpPr>
          <p:nvPr>
            <p:ph type="body" sz="quarter" idx="15"/>
          </p:nvPr>
        </p:nvSpPr>
        <p:spPr>
          <a:xfrm>
            <a:off x="515938" y="1414463"/>
            <a:ext cx="10598752" cy="3029521"/>
          </a:xfrm>
        </p:spPr>
        <p:txBody>
          <a:bodyPr vert="horz" lIns="0" tIns="0" rIns="0" bIns="0" rtlCol="0" anchor="t">
            <a:noAutofit/>
          </a:bodyPr>
          <a:lstStyle/>
          <a:p>
            <a:pPr>
              <a:lnSpc>
                <a:spcPct val="150000"/>
              </a:lnSpc>
            </a:pPr>
            <a:r>
              <a:rPr lang="en-GB" kern="100" dirty="0">
                <a:latin typeface="+mn-lt"/>
                <a:ea typeface="Calibri" panose="020F0502020204030204" pitchFamily="34" charset="0"/>
                <a:cs typeface="Times New Roman" panose="02020603050405020304" pitchFamily="18" charset="0"/>
              </a:rPr>
              <a:t>	Using our app any single or group of women can travel with various places with confidence and with enough safety precautions</a:t>
            </a:r>
          </a:p>
        </p:txBody>
      </p:sp>
      <p:sp>
        <p:nvSpPr>
          <p:cNvPr id="5" name="Slide Number Placeholder 4">
            <a:extLst>
              <a:ext uri="{FF2B5EF4-FFF2-40B4-BE49-F238E27FC236}">
                <a16:creationId xmlns:a16="http://schemas.microsoft.com/office/drawing/2014/main" id="{2D9A2204-E5D1-FA7F-01CF-93964923CEAE}"/>
              </a:ext>
            </a:extLst>
          </p:cNvPr>
          <p:cNvSpPr>
            <a:spLocks noGrp="1"/>
          </p:cNvSpPr>
          <p:nvPr>
            <p:ph type="sldNum" sz="quarter" idx="10"/>
          </p:nvPr>
        </p:nvSpPr>
        <p:spPr/>
        <p:txBody>
          <a:bodyPr/>
          <a:lstStyle/>
          <a:p>
            <a:fld id="{D857FD92-F09D-C344-8719-B7304083D6F0}" type="slidenum">
              <a:rPr lang="en-US" noProof="0" smtClean="0"/>
              <a:pPr/>
              <a:t>9</a:t>
            </a:fld>
            <a:endParaRPr lang="en-US" noProof="0"/>
          </a:p>
        </p:txBody>
      </p:sp>
      <p:sp>
        <p:nvSpPr>
          <p:cNvPr id="3" name="TextBox 2">
            <a:extLst>
              <a:ext uri="{FF2B5EF4-FFF2-40B4-BE49-F238E27FC236}">
                <a16:creationId xmlns:a16="http://schemas.microsoft.com/office/drawing/2014/main" id="{5D34B340-D87C-5DE1-124B-848A0F7F1AE9}"/>
              </a:ext>
            </a:extLst>
          </p:cNvPr>
          <p:cNvSpPr txBox="1"/>
          <p:nvPr/>
        </p:nvSpPr>
        <p:spPr>
          <a:xfrm>
            <a:off x="255859" y="1073752"/>
            <a:ext cx="7296973" cy="769441"/>
          </a:xfrm>
          <a:prstGeom prst="rect">
            <a:avLst/>
          </a:prstGeom>
          <a:noFill/>
        </p:spPr>
        <p:txBody>
          <a:bodyPr wrap="square">
            <a:spAutoFit/>
          </a:bodyPr>
          <a:lstStyle/>
          <a:p>
            <a:endParaRPr lang="en-US" sz="2200">
              <a:solidFill>
                <a:srgbClr val="1F1F1F"/>
              </a:solidFill>
              <a:cs typeface="Calibri" panose="020F0502020204030204" pitchFamily="34" charset="0"/>
            </a:endParaRPr>
          </a:p>
          <a:p>
            <a:endParaRPr lang="en-US" sz="2200" b="0" i="0">
              <a:solidFill>
                <a:srgbClr val="1F1F1F"/>
              </a:solidFill>
              <a:effectLst/>
              <a:cs typeface="Calibri" panose="020F0502020204030204" pitchFamily="34" charset="0"/>
            </a:endParaRPr>
          </a:p>
        </p:txBody>
      </p:sp>
      <p:sp>
        <p:nvSpPr>
          <p:cNvPr id="2" name="TextBox 1">
            <a:extLst>
              <a:ext uri="{FF2B5EF4-FFF2-40B4-BE49-F238E27FC236}">
                <a16:creationId xmlns:a16="http://schemas.microsoft.com/office/drawing/2014/main" id="{BC2502BC-9EA1-623E-C8A9-F6D69941EB38}"/>
              </a:ext>
            </a:extLst>
          </p:cNvPr>
          <p:cNvSpPr txBox="1"/>
          <p:nvPr/>
        </p:nvSpPr>
        <p:spPr>
          <a:xfrm>
            <a:off x="2098935" y="4198043"/>
            <a:ext cx="11425237" cy="584775"/>
          </a:xfrm>
          <a:prstGeom prst="rect">
            <a:avLst/>
          </a:prstGeom>
          <a:noFill/>
        </p:spPr>
        <p:txBody>
          <a:bodyPr wrap="square" rtlCol="0">
            <a:spAutoFit/>
          </a:bodyPr>
          <a:lstStyle/>
          <a:p>
            <a:r>
              <a:rPr lang="en-US" sz="3200" dirty="0">
                <a:solidFill>
                  <a:srgbClr val="D64000"/>
                </a:solidFill>
                <a:latin typeface="Baguet Script" panose="00000500000000000000" pitchFamily="2" charset="0"/>
              </a:rPr>
              <a:t>Coding the Future, One Woman at a Time</a:t>
            </a:r>
            <a:endParaRPr lang="en-US" sz="3200" b="1" dirty="0">
              <a:solidFill>
                <a:srgbClr val="D64000"/>
              </a:solidFill>
              <a:latin typeface="Baguet Script" panose="00000500000000000000" pitchFamily="2" charset="0"/>
            </a:endParaRPr>
          </a:p>
        </p:txBody>
      </p:sp>
    </p:spTree>
    <p:extLst>
      <p:ext uri="{BB962C8B-B14F-4D97-AF65-F5344CB8AC3E}">
        <p14:creationId xmlns:p14="http://schemas.microsoft.com/office/powerpoint/2010/main" val="1843515360"/>
      </p:ext>
    </p:extLst>
  </p:cSld>
  <p:clrMapOvr>
    <a:masterClrMapping/>
  </p:clrMapOvr>
</p:sld>
</file>

<file path=ppt/theme/theme1.xml><?xml version="1.0" encoding="utf-8"?>
<a:theme xmlns:a="http://schemas.openxmlformats.org/drawingml/2006/main" name="TR Theme 2024 Parent">
  <a:themeElements>
    <a:clrScheme name="TR Theme 2.0">
      <a:dk1>
        <a:srgbClr val="000000"/>
      </a:dk1>
      <a:lt1>
        <a:srgbClr val="FFFFFF"/>
      </a:lt1>
      <a:dk2>
        <a:srgbClr val="D64000"/>
      </a:dk2>
      <a:lt2>
        <a:srgbClr val="F8EADD"/>
      </a:lt2>
      <a:accent1>
        <a:srgbClr val="D64000"/>
      </a:accent1>
      <a:accent2>
        <a:srgbClr val="123121"/>
      </a:accent2>
      <a:accent3>
        <a:srgbClr val="D4792A"/>
      </a:accent3>
      <a:accent4>
        <a:srgbClr val="4DB299"/>
      </a:accent4>
      <a:accent5>
        <a:srgbClr val="8FCB64"/>
      </a:accent5>
      <a:accent6>
        <a:srgbClr val="212322"/>
      </a:accent6>
      <a:hlink>
        <a:srgbClr val="1A7EE5"/>
      </a:hlink>
      <a:folHlink>
        <a:srgbClr val="4DB299"/>
      </a:folHlink>
    </a:clrScheme>
    <a:fontScheme name="Thomson Reuters Clario">
      <a:majorFont>
        <a:latin typeface="Clario Medium"/>
        <a:ea typeface=""/>
        <a:cs typeface=""/>
      </a:majorFont>
      <a:minorFont>
        <a:latin typeface="Clari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TR Dark Gold">
      <a:srgbClr val="E9B045"/>
    </a:custClr>
    <a:custClr name="TR Dark Amber">
      <a:srgbClr val="D4792A"/>
    </a:custClr>
    <a:custClr name="TR Dark Sky">
      <a:srgbClr val="1A7EE5"/>
    </a:custClr>
    <a:custClr name="TR Dark Teal">
      <a:srgbClr val="4DB299"/>
    </a:custClr>
    <a:custClr name="TR Dark Lime">
      <a:srgbClr val="8FCB64"/>
    </a:custClr>
    <a:custClr name="TR Light Gold">
      <a:srgbClr val="FCF2DA"/>
    </a:custClr>
    <a:custClr name="TR Light Amber">
      <a:srgbClr val="F8EADD"/>
    </a:custClr>
    <a:custClr name="TR Light Sky">
      <a:srgbClr val="E3F1FD"/>
    </a:custClr>
    <a:custClr name="TR Light Teal">
      <a:srgbClr val="E3F3EE"/>
    </a:custClr>
    <a:custClr name="TR Light Lime">
      <a:srgbClr val="E1F4CD"/>
    </a:custClr>
    <a:custClr name="TR Orange">
      <a:srgbClr val="D64000"/>
    </a:custClr>
    <a:custClr name="TR Green">
      <a:srgbClr val="123021"/>
    </a:custClr>
    <a:custClr name="TR White">
      <a:srgbClr val="FFFFFF"/>
    </a:custClr>
    <a:custClr name="TR Graphite">
      <a:srgbClr val="212223"/>
    </a:custClr>
    <a:custClr name="TR Black">
      <a:srgbClr val="000000"/>
    </a:custClr>
    <a:custClr name="TR Grey 1">
      <a:srgbClr val="F9F7F5"/>
    </a:custClr>
    <a:custClr name="TR Grey 2">
      <a:srgbClr val="E5E5E5"/>
    </a:custClr>
    <a:custClr name="TR Grey 3">
      <a:srgbClr val="9F9F9F"/>
    </a:custClr>
    <a:custClr name="TR Grey 4">
      <a:srgbClr val="7A7A7A"/>
    </a:custClr>
  </a:custClrLst>
  <a:extLst>
    <a:ext uri="{05A4C25C-085E-4340-85A3-A5531E510DB2}">
      <thm15:themeFamily xmlns:thm15="http://schemas.microsoft.com/office/thememl/2012/main" name="TR_Full_Template" id="{6682BC5C-9010-3346-8CA3-AAA12484880C}" vid="{6F32CAF0-1619-CE4D-9623-B706E8C292F5}"/>
    </a:ext>
  </a:extLst>
</a:theme>
</file>

<file path=ppt/theme/theme2.xml><?xml version="1.0" encoding="utf-8"?>
<a:theme xmlns:a="http://schemas.openxmlformats.org/drawingml/2006/main" name="1_TR Theme 2024 Parent">
  <a:themeElements>
    <a:clrScheme name="TR Theme 2.0">
      <a:dk1>
        <a:srgbClr val="000000"/>
      </a:dk1>
      <a:lt1>
        <a:srgbClr val="FFFFFF"/>
      </a:lt1>
      <a:dk2>
        <a:srgbClr val="D64000"/>
      </a:dk2>
      <a:lt2>
        <a:srgbClr val="F8EADD"/>
      </a:lt2>
      <a:accent1>
        <a:srgbClr val="D64000"/>
      </a:accent1>
      <a:accent2>
        <a:srgbClr val="123121"/>
      </a:accent2>
      <a:accent3>
        <a:srgbClr val="D4792A"/>
      </a:accent3>
      <a:accent4>
        <a:srgbClr val="4DB299"/>
      </a:accent4>
      <a:accent5>
        <a:srgbClr val="8FCB64"/>
      </a:accent5>
      <a:accent6>
        <a:srgbClr val="212322"/>
      </a:accent6>
      <a:hlink>
        <a:srgbClr val="1A7EE5"/>
      </a:hlink>
      <a:folHlink>
        <a:srgbClr val="4DB299"/>
      </a:folHlink>
    </a:clrScheme>
    <a:fontScheme name="Thomson Reuters Clario">
      <a:majorFont>
        <a:latin typeface="Clario Medium"/>
        <a:ea typeface=""/>
        <a:cs typeface=""/>
      </a:majorFont>
      <a:minorFont>
        <a:latin typeface="Clari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TR Dark Gold">
      <a:srgbClr val="E9B045"/>
    </a:custClr>
    <a:custClr name="TR Dark Amber">
      <a:srgbClr val="D4792A"/>
    </a:custClr>
    <a:custClr name="TR Dark Sky">
      <a:srgbClr val="1A7EE5"/>
    </a:custClr>
    <a:custClr name="TR Dark Teal">
      <a:srgbClr val="4DB299"/>
    </a:custClr>
    <a:custClr name="TR Dark Lime">
      <a:srgbClr val="8FCB64"/>
    </a:custClr>
    <a:custClr name="TR Light Gold">
      <a:srgbClr val="FCF2DA"/>
    </a:custClr>
    <a:custClr name="TR Light Amber">
      <a:srgbClr val="F8EADD"/>
    </a:custClr>
    <a:custClr name="TR Light Sky">
      <a:srgbClr val="E3F1FD"/>
    </a:custClr>
    <a:custClr name="TR Light Teal">
      <a:srgbClr val="E3F3EE"/>
    </a:custClr>
    <a:custClr name="TR Light Lime">
      <a:srgbClr val="E1F4CD"/>
    </a:custClr>
    <a:custClr name="TR Orange">
      <a:srgbClr val="D64000"/>
    </a:custClr>
    <a:custClr name="TR Green">
      <a:srgbClr val="123021"/>
    </a:custClr>
    <a:custClr name="TR White">
      <a:srgbClr val="FFFFFF"/>
    </a:custClr>
    <a:custClr name="TR Graphite">
      <a:srgbClr val="212223"/>
    </a:custClr>
    <a:custClr name="TR Black">
      <a:srgbClr val="000000"/>
    </a:custClr>
    <a:custClr name="TR Grey 1">
      <a:srgbClr val="F9F7F5"/>
    </a:custClr>
    <a:custClr name="TR Grey 2">
      <a:srgbClr val="E5E5E5"/>
    </a:custClr>
    <a:custClr name="TR Grey 3">
      <a:srgbClr val="9F9F9F"/>
    </a:custClr>
    <a:custClr name="TR Grey 4">
      <a:srgbClr val="7A7A7A"/>
    </a:custClr>
  </a:custClrLst>
  <a:extLst>
    <a:ext uri="{05A4C25C-085E-4340-85A3-A5531E510DB2}">
      <thm15:themeFamily xmlns:thm15="http://schemas.microsoft.com/office/thememl/2012/main" name="TR_Full_Template" id="{6682BC5C-9010-3346-8CA3-AAA12484880C}" vid="{5B6761A5-5C17-BD41-A3D1-807C6C7E7FD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lario"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lario"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AE6AA801D6D644ACEC60B129935B95" ma:contentTypeVersion="4" ma:contentTypeDescription="Create a new document." ma:contentTypeScope="" ma:versionID="022a5e5c4f854586605a5ca21f2429ec">
  <xsd:schema xmlns:xsd="http://www.w3.org/2001/XMLSchema" xmlns:xs="http://www.w3.org/2001/XMLSchema" xmlns:p="http://schemas.microsoft.com/office/2006/metadata/properties" xmlns:ns2="f24ccdfa-fde1-4ee0-8de0-c7493003e888" targetNamespace="http://schemas.microsoft.com/office/2006/metadata/properties" ma:root="true" ma:fieldsID="7a16c377513ba4220eee585f16a4fa27" ns2:_="">
    <xsd:import namespace="f24ccdfa-fde1-4ee0-8de0-c7493003e88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4ccdfa-fde1-4ee0-8de0-c7493003e8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70C77B-73BB-4975-9F0F-EBAE18CD62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4ccdfa-fde1-4ee0-8de0-c7493003e8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A7D99C-DB9E-4861-9E11-17681297C053}">
  <ds:schemaRefs>
    <ds:schemaRef ds:uri="http://schemas.microsoft.com/sharepoint/v3/contenttype/forms"/>
  </ds:schemaRefs>
</ds:datastoreItem>
</file>

<file path=customXml/itemProps3.xml><?xml version="1.0" encoding="utf-8"?>
<ds:datastoreItem xmlns:ds="http://schemas.openxmlformats.org/officeDocument/2006/customXml" ds:itemID="{CBEC30A9-A365-4C95-83C5-D99EDC231687}">
  <ds:schemaRefs>
    <ds:schemaRef ds:uri="http://purl.org/dc/dcmitype/"/>
    <ds:schemaRef ds:uri="http://schemas.microsoft.com/office/2006/metadata/properties"/>
    <ds:schemaRef ds:uri="http://schemas.microsoft.com/office/infopath/2007/PartnerControls"/>
    <ds:schemaRef ds:uri="http://www.w3.org/XML/1998/namespace"/>
    <ds:schemaRef ds:uri="http://schemas.microsoft.com/office/2006/documentManagement/types"/>
    <ds:schemaRef ds:uri="http://purl.org/dc/elements/1.1/"/>
    <ds:schemaRef ds:uri="http://schemas.openxmlformats.org/package/2006/metadata/core-properties"/>
    <ds:schemaRef ds:uri="f24ccdfa-fde1-4ee0-8de0-c7493003e888"/>
    <ds:schemaRef ds:uri="http://purl.org/dc/terms/"/>
  </ds:schemaRefs>
</ds:datastoreItem>
</file>

<file path=docProps/app.xml><?xml version="1.0" encoding="utf-8"?>
<Properties xmlns="http://schemas.openxmlformats.org/officeDocument/2006/extended-properties" xmlns:vt="http://schemas.openxmlformats.org/officeDocument/2006/docPropsVTypes">
  <Template>TR_Full_Template</Template>
  <TotalTime>240</TotalTime>
  <Words>323</Words>
  <Application>Microsoft Office PowerPoint</Application>
  <PresentationFormat>Widescreen</PresentationFormat>
  <Paragraphs>69</Paragraphs>
  <Slides>10</Slides>
  <Notes>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10</vt:i4>
      </vt:variant>
    </vt:vector>
  </HeadingPairs>
  <TitlesOfParts>
    <vt:vector size="24" baseType="lpstr">
      <vt:lpstr>Clario Light</vt:lpstr>
      <vt:lpstr>Times New Roman</vt:lpstr>
      <vt:lpstr>Clario Medium</vt:lpstr>
      <vt:lpstr>ADLaM Display</vt:lpstr>
      <vt:lpstr>Clario Thin</vt:lpstr>
      <vt:lpstr>Baguet Script</vt:lpstr>
      <vt:lpstr>Clario</vt:lpstr>
      <vt:lpstr>Clario Air</vt:lpstr>
      <vt:lpstr>Wingdings</vt:lpstr>
      <vt:lpstr>Calibri</vt:lpstr>
      <vt:lpstr>Arial</vt:lpstr>
      <vt:lpstr>Clario Black</vt:lpstr>
      <vt:lpstr>TR Theme 2024 Parent</vt:lpstr>
      <vt:lpstr>1_TR Theme 2024 Parent</vt:lpstr>
      <vt:lpstr>HerTechQuest Community Outreach</vt:lpstr>
      <vt:lpstr>Problem Statement</vt:lpstr>
      <vt:lpstr>Approach, Solution &amp; Outcome</vt:lpstr>
      <vt:lpstr>Approach, Solution &amp; Outcome</vt:lpstr>
      <vt:lpstr>Demo</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Large title with highlight three lines</dc:title>
  <dc:creator>Bettina Lee</dc:creator>
  <cp:lastModifiedBy>S, Prasanna Keerthi (Reuters)</cp:lastModifiedBy>
  <cp:revision>12</cp:revision>
  <dcterms:created xsi:type="dcterms:W3CDTF">2024-03-18T14:17:40Z</dcterms:created>
  <dcterms:modified xsi:type="dcterms:W3CDTF">2024-12-08T05:34:47Z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0x01010081AE6AA801D6D644ACEC60B129935B95</vt:lpwstr>
  </property>
  <property fmtid="{D5CDD505-2E9C-101B-9397-08002B2CF9AE}" pid="3" name="MediaServiceImageTags">
    <vt:lpwstr/>
  </property>
</Properties>
</file>